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1E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210B01-DA44-C84C-B15E-641133FD774F}" v="9" dt="2024-09-04T23:38:05.561"/>
    <p1510:client id="{9D6CDC63-EF47-C546-8533-F260D14A68F8}" v="34" dt="2024-09-05T22:29:40.088"/>
    <p1510:client id="{C3FE9081-88CC-F549-82AA-4B147440CF0E}" v="1" dt="2024-09-05T21:02:09.5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76" autoAdjust="0"/>
    <p:restoredTop sz="64014"/>
  </p:normalViewPr>
  <p:slideViewPr>
    <p:cSldViewPr snapToGrid="0">
      <p:cViewPr varScale="1">
        <p:scale>
          <a:sx n="76" d="100"/>
          <a:sy n="76" d="100"/>
        </p:scale>
        <p:origin x="1784" y="200"/>
      </p:cViewPr>
      <p:guideLst/>
    </p:cSldViewPr>
  </p:slideViewPr>
  <p:notesTextViewPr>
    <p:cViewPr>
      <p:scale>
        <a:sx n="140" d="100"/>
        <a:sy n="14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olo Cipollini" userId="b6185c74-0cdd-4eee-aa0c-12d24e537a08" providerId="ADAL" clId="{9D6CDC63-EF47-C546-8533-F260D14A68F8}"/>
    <pc:docChg chg="undo custSel addSld delSld modSld">
      <pc:chgData name="Paolo Cipollini" userId="b6185c74-0cdd-4eee-aa0c-12d24e537a08" providerId="ADAL" clId="{9D6CDC63-EF47-C546-8533-F260D14A68F8}" dt="2024-09-05T22:23:37.664" v="1877" actId="20577"/>
      <pc:docMkLst>
        <pc:docMk/>
      </pc:docMkLst>
      <pc:sldChg chg="modSp mod">
        <pc:chgData name="Paolo Cipollini" userId="b6185c74-0cdd-4eee-aa0c-12d24e537a08" providerId="ADAL" clId="{9D6CDC63-EF47-C546-8533-F260D14A68F8}" dt="2024-09-05T21:03:13.748" v="42" actId="20577"/>
        <pc:sldMkLst>
          <pc:docMk/>
          <pc:sldMk cId="2643895960" sldId="256"/>
        </pc:sldMkLst>
        <pc:spChg chg="mod">
          <ac:chgData name="Paolo Cipollini" userId="b6185c74-0cdd-4eee-aa0c-12d24e537a08" providerId="ADAL" clId="{9D6CDC63-EF47-C546-8533-F260D14A68F8}" dt="2024-09-05T21:03:13.748" v="42" actId="20577"/>
          <ac:spMkLst>
            <pc:docMk/>
            <pc:sldMk cId="2643895960" sldId="256"/>
            <ac:spMk id="2" creationId="{3F6FB576-4C79-B1C3-F69B-B63AE21DFF43}"/>
          </ac:spMkLst>
        </pc:spChg>
      </pc:sldChg>
      <pc:sldChg chg="addSp delSp modSp mod modClrScheme chgLayout">
        <pc:chgData name="Paolo Cipollini" userId="b6185c74-0cdd-4eee-aa0c-12d24e537a08" providerId="ADAL" clId="{9D6CDC63-EF47-C546-8533-F260D14A68F8}" dt="2024-09-05T22:03:37.306" v="1605" actId="20577"/>
        <pc:sldMkLst>
          <pc:docMk/>
          <pc:sldMk cId="4219938795" sldId="260"/>
        </pc:sldMkLst>
        <pc:spChg chg="mod ord">
          <ac:chgData name="Paolo Cipollini" userId="b6185c74-0cdd-4eee-aa0c-12d24e537a08" providerId="ADAL" clId="{9D6CDC63-EF47-C546-8533-F260D14A68F8}" dt="2024-09-05T21:35:12.872" v="818" actId="20577"/>
          <ac:spMkLst>
            <pc:docMk/>
            <pc:sldMk cId="4219938795" sldId="260"/>
            <ac:spMk id="2" creationId="{ABB2A274-A099-1574-2C51-4ADC8C73B9C1}"/>
          </ac:spMkLst>
        </pc:spChg>
        <pc:spChg chg="add del mod ord">
          <ac:chgData name="Paolo Cipollini" userId="b6185c74-0cdd-4eee-aa0c-12d24e537a08" providerId="ADAL" clId="{9D6CDC63-EF47-C546-8533-F260D14A68F8}" dt="2024-09-05T21:03:37.409" v="45" actId="700"/>
          <ac:spMkLst>
            <pc:docMk/>
            <pc:sldMk cId="4219938795" sldId="260"/>
            <ac:spMk id="3" creationId="{32C86158-8ACD-6900-5F23-B94F90BB1EED}"/>
          </ac:spMkLst>
        </pc:spChg>
        <pc:spChg chg="add del mod ord">
          <ac:chgData name="Paolo Cipollini" userId="b6185c74-0cdd-4eee-aa0c-12d24e537a08" providerId="ADAL" clId="{9D6CDC63-EF47-C546-8533-F260D14A68F8}" dt="2024-09-05T21:03:37.409" v="45" actId="700"/>
          <ac:spMkLst>
            <pc:docMk/>
            <pc:sldMk cId="4219938795" sldId="260"/>
            <ac:spMk id="4" creationId="{D1E50BAA-8313-1193-A20F-B082498E2F22}"/>
          </ac:spMkLst>
        </pc:spChg>
        <pc:spChg chg="del mod">
          <ac:chgData name="Paolo Cipollini" userId="b6185c74-0cdd-4eee-aa0c-12d24e537a08" providerId="ADAL" clId="{9D6CDC63-EF47-C546-8533-F260D14A68F8}" dt="2024-09-05T21:14:03.210" v="253" actId="478"/>
          <ac:spMkLst>
            <pc:docMk/>
            <pc:sldMk cId="4219938795" sldId="260"/>
            <ac:spMk id="6" creationId="{3913EC78-B8F7-7622-168C-4F17C6AB3AF6}"/>
          </ac:spMkLst>
        </pc:spChg>
        <pc:spChg chg="add del mod">
          <ac:chgData name="Paolo Cipollini" userId="b6185c74-0cdd-4eee-aa0c-12d24e537a08" providerId="ADAL" clId="{9D6CDC63-EF47-C546-8533-F260D14A68F8}" dt="2024-09-05T21:17:56.706" v="328" actId="478"/>
          <ac:spMkLst>
            <pc:docMk/>
            <pc:sldMk cId="4219938795" sldId="260"/>
            <ac:spMk id="9" creationId="{307C29BF-5708-CFEA-6597-785F0CA924BF}"/>
          </ac:spMkLst>
        </pc:spChg>
        <pc:spChg chg="add del mod">
          <ac:chgData name="Paolo Cipollini" userId="b6185c74-0cdd-4eee-aa0c-12d24e537a08" providerId="ADAL" clId="{9D6CDC63-EF47-C546-8533-F260D14A68F8}" dt="2024-09-05T21:17:59.497" v="329" actId="478"/>
          <ac:spMkLst>
            <pc:docMk/>
            <pc:sldMk cId="4219938795" sldId="260"/>
            <ac:spMk id="11" creationId="{D5DEFEAF-D905-B00B-1491-B40F8C67A346}"/>
          </ac:spMkLst>
        </pc:spChg>
        <pc:spChg chg="add mod">
          <ac:chgData name="Paolo Cipollini" userId="b6185c74-0cdd-4eee-aa0c-12d24e537a08" providerId="ADAL" clId="{9D6CDC63-EF47-C546-8533-F260D14A68F8}" dt="2024-09-05T21:24:41.901" v="414" actId="1035"/>
          <ac:spMkLst>
            <pc:docMk/>
            <pc:sldMk cId="4219938795" sldId="260"/>
            <ac:spMk id="13" creationId="{76745DF3-9A2D-1C29-D0FB-970F5935205A}"/>
          </ac:spMkLst>
        </pc:spChg>
        <pc:spChg chg="add del mod">
          <ac:chgData name="Paolo Cipollini" userId="b6185c74-0cdd-4eee-aa0c-12d24e537a08" providerId="ADAL" clId="{9D6CDC63-EF47-C546-8533-F260D14A68F8}" dt="2024-09-05T21:22:43.109" v="388" actId="478"/>
          <ac:spMkLst>
            <pc:docMk/>
            <pc:sldMk cId="4219938795" sldId="260"/>
            <ac:spMk id="20" creationId="{745FE278-7EAE-A9A7-FE42-9153BD977A94}"/>
          </ac:spMkLst>
        </pc:spChg>
        <pc:spChg chg="add mod">
          <ac:chgData name="Paolo Cipollini" userId="b6185c74-0cdd-4eee-aa0c-12d24e537a08" providerId="ADAL" clId="{9D6CDC63-EF47-C546-8533-F260D14A68F8}" dt="2024-09-05T21:26:45.222" v="459" actId="408"/>
          <ac:spMkLst>
            <pc:docMk/>
            <pc:sldMk cId="4219938795" sldId="260"/>
            <ac:spMk id="21" creationId="{90532502-5E51-8E90-03F9-60139912FEFF}"/>
          </ac:spMkLst>
        </pc:spChg>
        <pc:spChg chg="add mod">
          <ac:chgData name="Paolo Cipollini" userId="b6185c74-0cdd-4eee-aa0c-12d24e537a08" providerId="ADAL" clId="{9D6CDC63-EF47-C546-8533-F260D14A68F8}" dt="2024-09-05T21:26:45.222" v="459" actId="408"/>
          <ac:spMkLst>
            <pc:docMk/>
            <pc:sldMk cId="4219938795" sldId="260"/>
            <ac:spMk id="22" creationId="{69A23D25-7519-31DF-C214-16F4A4BBF2B2}"/>
          </ac:spMkLst>
        </pc:spChg>
        <pc:spChg chg="add mod">
          <ac:chgData name="Paolo Cipollini" userId="b6185c74-0cdd-4eee-aa0c-12d24e537a08" providerId="ADAL" clId="{9D6CDC63-EF47-C546-8533-F260D14A68F8}" dt="2024-09-05T21:26:45.222" v="459" actId="408"/>
          <ac:spMkLst>
            <pc:docMk/>
            <pc:sldMk cId="4219938795" sldId="260"/>
            <ac:spMk id="23" creationId="{0D2615AA-575A-81FD-6494-20F1B4061440}"/>
          </ac:spMkLst>
        </pc:spChg>
        <pc:spChg chg="add mod">
          <ac:chgData name="Paolo Cipollini" userId="b6185c74-0cdd-4eee-aa0c-12d24e537a08" providerId="ADAL" clId="{9D6CDC63-EF47-C546-8533-F260D14A68F8}" dt="2024-09-05T21:25:01.127" v="419" actId="1035"/>
          <ac:spMkLst>
            <pc:docMk/>
            <pc:sldMk cId="4219938795" sldId="260"/>
            <ac:spMk id="24" creationId="{0ED95292-5688-C45D-4B8F-96C726D619CE}"/>
          </ac:spMkLst>
        </pc:spChg>
        <pc:spChg chg="add del mod">
          <ac:chgData name="Paolo Cipollini" userId="b6185c74-0cdd-4eee-aa0c-12d24e537a08" providerId="ADAL" clId="{9D6CDC63-EF47-C546-8533-F260D14A68F8}" dt="2024-09-05T21:17:51.687" v="326" actId="478"/>
          <ac:spMkLst>
            <pc:docMk/>
            <pc:sldMk cId="4219938795" sldId="260"/>
            <ac:spMk id="27" creationId="{8191AE58-E0E5-B767-9154-296BE12E1FD1}"/>
          </ac:spMkLst>
        </pc:spChg>
        <pc:spChg chg="add del mod">
          <ac:chgData name="Paolo Cipollini" userId="b6185c74-0cdd-4eee-aa0c-12d24e537a08" providerId="ADAL" clId="{9D6CDC63-EF47-C546-8533-F260D14A68F8}" dt="2024-09-05T21:17:49.546" v="325" actId="478"/>
          <ac:spMkLst>
            <pc:docMk/>
            <pc:sldMk cId="4219938795" sldId="260"/>
            <ac:spMk id="28" creationId="{19A9C126-A673-4E0B-4A55-B8E924D136EB}"/>
          </ac:spMkLst>
        </pc:spChg>
        <pc:spChg chg="add mod topLvl">
          <ac:chgData name="Paolo Cipollini" userId="b6185c74-0cdd-4eee-aa0c-12d24e537a08" providerId="ADAL" clId="{9D6CDC63-EF47-C546-8533-F260D14A68F8}" dt="2024-09-05T21:24:26.377" v="408" actId="164"/>
          <ac:spMkLst>
            <pc:docMk/>
            <pc:sldMk cId="4219938795" sldId="260"/>
            <ac:spMk id="31" creationId="{7E41F2CB-A224-A422-6860-D0C9647E2D2A}"/>
          </ac:spMkLst>
        </pc:spChg>
        <pc:spChg chg="add mod">
          <ac:chgData name="Paolo Cipollini" userId="b6185c74-0cdd-4eee-aa0c-12d24e537a08" providerId="ADAL" clId="{9D6CDC63-EF47-C546-8533-F260D14A68F8}" dt="2024-09-05T21:24:41.901" v="414" actId="1035"/>
          <ac:spMkLst>
            <pc:docMk/>
            <pc:sldMk cId="4219938795" sldId="260"/>
            <ac:spMk id="32" creationId="{684923BB-FFDD-A025-106E-0AEA41E847E6}"/>
          </ac:spMkLst>
        </pc:spChg>
        <pc:spChg chg="add mod">
          <ac:chgData name="Paolo Cipollini" userId="b6185c74-0cdd-4eee-aa0c-12d24e537a08" providerId="ADAL" clId="{9D6CDC63-EF47-C546-8533-F260D14A68F8}" dt="2024-09-05T21:28:56.323" v="632" actId="1076"/>
          <ac:spMkLst>
            <pc:docMk/>
            <pc:sldMk cId="4219938795" sldId="260"/>
            <ac:spMk id="33" creationId="{62198BB1-DE51-A978-99A9-C194881F16F6}"/>
          </ac:spMkLst>
        </pc:spChg>
        <pc:spChg chg="add del mod">
          <ac:chgData name="Paolo Cipollini" userId="b6185c74-0cdd-4eee-aa0c-12d24e537a08" providerId="ADAL" clId="{9D6CDC63-EF47-C546-8533-F260D14A68F8}" dt="2024-09-05T21:13:30.479" v="235" actId="478"/>
          <ac:spMkLst>
            <pc:docMk/>
            <pc:sldMk cId="4219938795" sldId="260"/>
            <ac:spMk id="35" creationId="{D44F8D3A-D6A5-8F66-9464-79CFEEF7BCB8}"/>
          </ac:spMkLst>
        </pc:spChg>
        <pc:spChg chg="add mod topLvl">
          <ac:chgData name="Paolo Cipollini" userId="b6185c74-0cdd-4eee-aa0c-12d24e537a08" providerId="ADAL" clId="{9D6CDC63-EF47-C546-8533-F260D14A68F8}" dt="2024-09-05T21:24:41.901" v="414" actId="1035"/>
          <ac:spMkLst>
            <pc:docMk/>
            <pc:sldMk cId="4219938795" sldId="260"/>
            <ac:spMk id="36" creationId="{24179CED-FC43-3A8C-C165-EC9038FCC24F}"/>
          </ac:spMkLst>
        </pc:spChg>
        <pc:spChg chg="add mod topLvl">
          <ac:chgData name="Paolo Cipollini" userId="b6185c74-0cdd-4eee-aa0c-12d24e537a08" providerId="ADAL" clId="{9D6CDC63-EF47-C546-8533-F260D14A68F8}" dt="2024-09-05T21:24:41.901" v="414" actId="1035"/>
          <ac:spMkLst>
            <pc:docMk/>
            <pc:sldMk cId="4219938795" sldId="260"/>
            <ac:spMk id="37" creationId="{6831CA73-660E-B535-001F-B7437703324B}"/>
          </ac:spMkLst>
        </pc:spChg>
        <pc:spChg chg="add mod">
          <ac:chgData name="Paolo Cipollini" userId="b6185c74-0cdd-4eee-aa0c-12d24e537a08" providerId="ADAL" clId="{9D6CDC63-EF47-C546-8533-F260D14A68F8}" dt="2024-09-05T21:24:41.901" v="414" actId="1035"/>
          <ac:spMkLst>
            <pc:docMk/>
            <pc:sldMk cId="4219938795" sldId="260"/>
            <ac:spMk id="38" creationId="{B9C62B44-F610-EEE9-FA73-AFC8CF6B84A2}"/>
          </ac:spMkLst>
        </pc:spChg>
        <pc:spChg chg="add mod">
          <ac:chgData name="Paolo Cipollini" userId="b6185c74-0cdd-4eee-aa0c-12d24e537a08" providerId="ADAL" clId="{9D6CDC63-EF47-C546-8533-F260D14A68F8}" dt="2024-09-05T21:28:56.323" v="632" actId="1076"/>
          <ac:spMkLst>
            <pc:docMk/>
            <pc:sldMk cId="4219938795" sldId="260"/>
            <ac:spMk id="39" creationId="{B744C0F2-58A0-90AE-E507-A61AC6AF8D02}"/>
          </ac:spMkLst>
        </pc:spChg>
        <pc:spChg chg="add mod">
          <ac:chgData name="Paolo Cipollini" userId="b6185c74-0cdd-4eee-aa0c-12d24e537a08" providerId="ADAL" clId="{9D6CDC63-EF47-C546-8533-F260D14A68F8}" dt="2024-09-05T21:25:01.127" v="419" actId="1035"/>
          <ac:spMkLst>
            <pc:docMk/>
            <pc:sldMk cId="4219938795" sldId="260"/>
            <ac:spMk id="40" creationId="{9BAB6D08-8076-C932-20AD-793549A10FC1}"/>
          </ac:spMkLst>
        </pc:spChg>
        <pc:spChg chg="add mod">
          <ac:chgData name="Paolo Cipollini" userId="b6185c74-0cdd-4eee-aa0c-12d24e537a08" providerId="ADAL" clId="{9D6CDC63-EF47-C546-8533-F260D14A68F8}" dt="2024-09-05T21:45:23.220" v="1043" actId="1076"/>
          <ac:spMkLst>
            <pc:docMk/>
            <pc:sldMk cId="4219938795" sldId="260"/>
            <ac:spMk id="56" creationId="{0F381691-A663-0BA4-392C-EF298C5CE0CC}"/>
          </ac:spMkLst>
        </pc:spChg>
        <pc:spChg chg="add mod">
          <ac:chgData name="Paolo Cipollini" userId="b6185c74-0cdd-4eee-aa0c-12d24e537a08" providerId="ADAL" clId="{9D6CDC63-EF47-C546-8533-F260D14A68F8}" dt="2024-09-05T22:03:37.306" v="1605" actId="20577"/>
          <ac:spMkLst>
            <pc:docMk/>
            <pc:sldMk cId="4219938795" sldId="260"/>
            <ac:spMk id="58" creationId="{C7696649-C2A8-99B5-CA06-29E21B464289}"/>
          </ac:spMkLst>
        </pc:spChg>
        <pc:grpChg chg="add del">
          <ac:chgData name="Paolo Cipollini" userId="b6185c74-0cdd-4eee-aa0c-12d24e537a08" providerId="ADAL" clId="{9D6CDC63-EF47-C546-8533-F260D14A68F8}" dt="2024-09-05T21:24:27.331" v="410" actId="164"/>
          <ac:grpSpMkLst>
            <pc:docMk/>
            <pc:sldMk cId="4219938795" sldId="260"/>
            <ac:grpSpMk id="41" creationId="{5811A14F-28B6-FABC-237C-E78FDFC6A0BA}"/>
          </ac:grpSpMkLst>
        </pc:grpChg>
        <pc:grpChg chg="add del">
          <ac:chgData name="Paolo Cipollini" userId="b6185c74-0cdd-4eee-aa0c-12d24e537a08" providerId="ADAL" clId="{9D6CDC63-EF47-C546-8533-F260D14A68F8}" dt="2024-09-05T21:24:26.813" v="409" actId="164"/>
          <ac:grpSpMkLst>
            <pc:docMk/>
            <pc:sldMk cId="4219938795" sldId="260"/>
            <ac:grpSpMk id="42" creationId="{8116F224-1DF8-4D44-7E98-F95E7AA3AC3B}"/>
          </ac:grpSpMkLst>
        </pc:grpChg>
        <pc:grpChg chg="add del">
          <ac:chgData name="Paolo Cipollini" userId="b6185c74-0cdd-4eee-aa0c-12d24e537a08" providerId="ADAL" clId="{9D6CDC63-EF47-C546-8533-F260D14A68F8}" dt="2024-09-05T21:24:26.377" v="408" actId="164"/>
          <ac:grpSpMkLst>
            <pc:docMk/>
            <pc:sldMk cId="4219938795" sldId="260"/>
            <ac:grpSpMk id="43" creationId="{D373B37B-901F-BFCC-C36A-3812BCAD257D}"/>
          </ac:grpSpMkLst>
        </pc:grpChg>
        <pc:grpChg chg="add mod">
          <ac:chgData name="Paolo Cipollini" userId="b6185c74-0cdd-4eee-aa0c-12d24e537a08" providerId="ADAL" clId="{9D6CDC63-EF47-C546-8533-F260D14A68F8}" dt="2024-09-05T21:28:56.323" v="632" actId="1076"/>
          <ac:grpSpMkLst>
            <pc:docMk/>
            <pc:sldMk cId="4219938795" sldId="260"/>
            <ac:grpSpMk id="44" creationId="{C6F908FB-F0F0-655D-5E9B-663A64A7D835}"/>
          </ac:grpSpMkLst>
        </pc:grpChg>
        <pc:grpChg chg="add mod">
          <ac:chgData name="Paolo Cipollini" userId="b6185c74-0cdd-4eee-aa0c-12d24e537a08" providerId="ADAL" clId="{9D6CDC63-EF47-C546-8533-F260D14A68F8}" dt="2024-09-05T21:28:56.323" v="632" actId="1076"/>
          <ac:grpSpMkLst>
            <pc:docMk/>
            <pc:sldMk cId="4219938795" sldId="260"/>
            <ac:grpSpMk id="45" creationId="{A2105094-3F5F-716E-EF9A-58C757E6A547}"/>
          </ac:grpSpMkLst>
        </pc:grpChg>
        <pc:grpChg chg="add mod">
          <ac:chgData name="Paolo Cipollini" userId="b6185c74-0cdd-4eee-aa0c-12d24e537a08" providerId="ADAL" clId="{9D6CDC63-EF47-C546-8533-F260D14A68F8}" dt="2024-09-05T21:28:56.323" v="632" actId="1076"/>
          <ac:grpSpMkLst>
            <pc:docMk/>
            <pc:sldMk cId="4219938795" sldId="260"/>
            <ac:grpSpMk id="46" creationId="{CF1196B0-1352-A154-F995-95ECDD36A78E}"/>
          </ac:grpSpMkLst>
        </pc:grpChg>
        <pc:grpChg chg="add mod">
          <ac:chgData name="Paolo Cipollini" userId="b6185c74-0cdd-4eee-aa0c-12d24e537a08" providerId="ADAL" clId="{9D6CDC63-EF47-C546-8533-F260D14A68F8}" dt="2024-09-05T21:33:17.449" v="778" actId="1036"/>
          <ac:grpSpMkLst>
            <pc:docMk/>
            <pc:sldMk cId="4219938795" sldId="260"/>
            <ac:grpSpMk id="47" creationId="{A23F5F2E-2EE4-E73D-1BBE-963F0E1C840F}"/>
          </ac:grpSpMkLst>
        </pc:grpChg>
        <pc:grpChg chg="add mod">
          <ac:chgData name="Paolo Cipollini" userId="b6185c74-0cdd-4eee-aa0c-12d24e537a08" providerId="ADAL" clId="{9D6CDC63-EF47-C546-8533-F260D14A68F8}" dt="2024-09-05T21:28:56.323" v="632" actId="1076"/>
          <ac:grpSpMkLst>
            <pc:docMk/>
            <pc:sldMk cId="4219938795" sldId="260"/>
            <ac:grpSpMk id="48" creationId="{6DF53A13-3E51-1027-1F0B-10F3F3DAFCAA}"/>
          </ac:grpSpMkLst>
        </pc:grpChg>
        <pc:grpChg chg="add mod">
          <ac:chgData name="Paolo Cipollini" userId="b6185c74-0cdd-4eee-aa0c-12d24e537a08" providerId="ADAL" clId="{9D6CDC63-EF47-C546-8533-F260D14A68F8}" dt="2024-09-05T21:28:56.323" v="632" actId="1076"/>
          <ac:grpSpMkLst>
            <pc:docMk/>
            <pc:sldMk cId="4219938795" sldId="260"/>
            <ac:grpSpMk id="49" creationId="{EC7FAC7E-8C30-DD44-74C2-172F48AF599B}"/>
          </ac:grpSpMkLst>
        </pc:grpChg>
        <pc:grpChg chg="add mod">
          <ac:chgData name="Paolo Cipollini" userId="b6185c74-0cdd-4eee-aa0c-12d24e537a08" providerId="ADAL" clId="{9D6CDC63-EF47-C546-8533-F260D14A68F8}" dt="2024-09-05T21:29:54.617" v="650" actId="1037"/>
          <ac:grpSpMkLst>
            <pc:docMk/>
            <pc:sldMk cId="4219938795" sldId="260"/>
            <ac:grpSpMk id="50" creationId="{06AA5178-C7C1-EE1A-4749-FA767A84B0DE}"/>
          </ac:grpSpMkLst>
        </pc:grpChg>
        <pc:grpChg chg="add mod">
          <ac:chgData name="Paolo Cipollini" userId="b6185c74-0cdd-4eee-aa0c-12d24e537a08" providerId="ADAL" clId="{9D6CDC63-EF47-C546-8533-F260D14A68F8}" dt="2024-09-05T21:30:00.662" v="664" actId="1037"/>
          <ac:grpSpMkLst>
            <pc:docMk/>
            <pc:sldMk cId="4219938795" sldId="260"/>
            <ac:grpSpMk id="51" creationId="{3F644D32-4B0E-78CF-37B3-4B69ADE0CA01}"/>
          </ac:grpSpMkLst>
        </pc:grpChg>
        <pc:grpChg chg="add mod">
          <ac:chgData name="Paolo Cipollini" userId="b6185c74-0cdd-4eee-aa0c-12d24e537a08" providerId="ADAL" clId="{9D6CDC63-EF47-C546-8533-F260D14A68F8}" dt="2024-09-05T21:30:03.632" v="676" actId="1037"/>
          <ac:grpSpMkLst>
            <pc:docMk/>
            <pc:sldMk cId="4219938795" sldId="260"/>
            <ac:grpSpMk id="52" creationId="{5F4E35D0-27D8-0964-A639-CE935F64D48A}"/>
          </ac:grpSpMkLst>
        </pc:grpChg>
        <pc:grpChg chg="add mod">
          <ac:chgData name="Paolo Cipollini" userId="b6185c74-0cdd-4eee-aa0c-12d24e537a08" providerId="ADAL" clId="{9D6CDC63-EF47-C546-8533-F260D14A68F8}" dt="2024-09-05T21:30:07.604" v="689" actId="1037"/>
          <ac:grpSpMkLst>
            <pc:docMk/>
            <pc:sldMk cId="4219938795" sldId="260"/>
            <ac:grpSpMk id="53" creationId="{E9C9E604-22D9-EDA3-5DFB-34E608E759E7}"/>
          </ac:grpSpMkLst>
        </pc:grpChg>
        <pc:grpChg chg="add mod">
          <ac:chgData name="Paolo Cipollini" userId="b6185c74-0cdd-4eee-aa0c-12d24e537a08" providerId="ADAL" clId="{9D6CDC63-EF47-C546-8533-F260D14A68F8}" dt="2024-09-05T21:30:11.605" v="704" actId="1037"/>
          <ac:grpSpMkLst>
            <pc:docMk/>
            <pc:sldMk cId="4219938795" sldId="260"/>
            <ac:grpSpMk id="54" creationId="{BFF4BC26-3B2C-5517-625C-08392E039208}"/>
          </ac:grpSpMkLst>
        </pc:grpChg>
        <pc:picChg chg="add mod modCrop">
          <ac:chgData name="Paolo Cipollini" userId="b6185c74-0cdd-4eee-aa0c-12d24e537a08" providerId="ADAL" clId="{9D6CDC63-EF47-C546-8533-F260D14A68F8}" dt="2024-09-05T21:28:56.323" v="632" actId="1076"/>
          <ac:picMkLst>
            <pc:docMk/>
            <pc:sldMk cId="4219938795" sldId="260"/>
            <ac:picMk id="5" creationId="{A192F0AB-30F2-26FE-DD4D-DA4DB680E3DD}"/>
          </ac:picMkLst>
        </pc:picChg>
        <pc:picChg chg="mod topLvl">
          <ac:chgData name="Paolo Cipollini" userId="b6185c74-0cdd-4eee-aa0c-12d24e537a08" providerId="ADAL" clId="{9D6CDC63-EF47-C546-8533-F260D14A68F8}" dt="2024-09-05T21:25:25.125" v="421" actId="555"/>
          <ac:picMkLst>
            <pc:docMk/>
            <pc:sldMk cId="4219938795" sldId="260"/>
            <ac:picMk id="7" creationId="{3843BBDF-3569-F7C9-613B-916167D92735}"/>
          </ac:picMkLst>
        </pc:picChg>
        <pc:picChg chg="add mod">
          <ac:chgData name="Paolo Cipollini" userId="b6185c74-0cdd-4eee-aa0c-12d24e537a08" providerId="ADAL" clId="{9D6CDC63-EF47-C546-8533-F260D14A68F8}" dt="2024-09-05T21:25:25.125" v="421" actId="555"/>
          <ac:picMkLst>
            <pc:docMk/>
            <pc:sldMk cId="4219938795" sldId="260"/>
            <ac:picMk id="8" creationId="{5E9906F4-CD1E-ADB0-9623-187ADECBDBB6}"/>
          </ac:picMkLst>
        </pc:picChg>
        <pc:picChg chg="add mod topLvl">
          <ac:chgData name="Paolo Cipollini" userId="b6185c74-0cdd-4eee-aa0c-12d24e537a08" providerId="ADAL" clId="{9D6CDC63-EF47-C546-8533-F260D14A68F8}" dt="2024-09-05T21:25:25.125" v="421" actId="555"/>
          <ac:picMkLst>
            <pc:docMk/>
            <pc:sldMk cId="4219938795" sldId="260"/>
            <ac:picMk id="10" creationId="{61BEAD57-C5F1-0573-3762-12F910577D06}"/>
          </ac:picMkLst>
        </pc:picChg>
        <pc:picChg chg="add mod">
          <ac:chgData name="Paolo Cipollini" userId="b6185c74-0cdd-4eee-aa0c-12d24e537a08" providerId="ADAL" clId="{9D6CDC63-EF47-C546-8533-F260D14A68F8}" dt="2024-09-05T21:25:25.125" v="421" actId="555"/>
          <ac:picMkLst>
            <pc:docMk/>
            <pc:sldMk cId="4219938795" sldId="260"/>
            <ac:picMk id="12" creationId="{9FB338A9-7B25-275B-CA0B-3AD0D4D4B213}"/>
          </ac:picMkLst>
        </pc:picChg>
        <pc:picChg chg="add mod">
          <ac:chgData name="Paolo Cipollini" userId="b6185c74-0cdd-4eee-aa0c-12d24e537a08" providerId="ADAL" clId="{9D6CDC63-EF47-C546-8533-F260D14A68F8}" dt="2024-09-05T21:25:11.755" v="420" actId="555"/>
          <ac:picMkLst>
            <pc:docMk/>
            <pc:sldMk cId="4219938795" sldId="260"/>
            <ac:picMk id="14" creationId="{F6B2F079-B1C0-26FF-34C5-0C4E8E09E3E9}"/>
          </ac:picMkLst>
        </pc:picChg>
        <pc:picChg chg="add del mod">
          <ac:chgData name="Paolo Cipollini" userId="b6185c74-0cdd-4eee-aa0c-12d24e537a08" providerId="ADAL" clId="{9D6CDC63-EF47-C546-8533-F260D14A68F8}" dt="2024-09-05T21:22:41.182" v="387" actId="478"/>
          <ac:picMkLst>
            <pc:docMk/>
            <pc:sldMk cId="4219938795" sldId="260"/>
            <ac:picMk id="15" creationId="{CC2994C3-B22B-F576-63DB-7420B567CCB0}"/>
          </ac:picMkLst>
        </pc:picChg>
        <pc:picChg chg="add mod">
          <ac:chgData name="Paolo Cipollini" userId="b6185c74-0cdd-4eee-aa0c-12d24e537a08" providerId="ADAL" clId="{9D6CDC63-EF47-C546-8533-F260D14A68F8}" dt="2024-09-05T21:26:45.222" v="459" actId="408"/>
          <ac:picMkLst>
            <pc:docMk/>
            <pc:sldMk cId="4219938795" sldId="260"/>
            <ac:picMk id="16" creationId="{D86A47CA-D9EF-B524-2D0C-5A3874DCBE37}"/>
          </ac:picMkLst>
        </pc:picChg>
        <pc:picChg chg="add mod">
          <ac:chgData name="Paolo Cipollini" userId="b6185c74-0cdd-4eee-aa0c-12d24e537a08" providerId="ADAL" clId="{9D6CDC63-EF47-C546-8533-F260D14A68F8}" dt="2024-09-05T21:26:45.222" v="459" actId="408"/>
          <ac:picMkLst>
            <pc:docMk/>
            <pc:sldMk cId="4219938795" sldId="260"/>
            <ac:picMk id="17" creationId="{29CEB477-0907-0BBF-2942-04E1570A23ED}"/>
          </ac:picMkLst>
        </pc:picChg>
        <pc:picChg chg="add mod">
          <ac:chgData name="Paolo Cipollini" userId="b6185c74-0cdd-4eee-aa0c-12d24e537a08" providerId="ADAL" clId="{9D6CDC63-EF47-C546-8533-F260D14A68F8}" dt="2024-09-05T21:27:12.120" v="487" actId="1037"/>
          <ac:picMkLst>
            <pc:docMk/>
            <pc:sldMk cId="4219938795" sldId="260"/>
            <ac:picMk id="18" creationId="{324A3048-1791-1BFA-B537-A1E69CB020FA}"/>
          </ac:picMkLst>
        </pc:picChg>
        <pc:picChg chg="add mod">
          <ac:chgData name="Paolo Cipollini" userId="b6185c74-0cdd-4eee-aa0c-12d24e537a08" providerId="ADAL" clId="{9D6CDC63-EF47-C546-8533-F260D14A68F8}" dt="2024-09-05T21:25:11.755" v="420" actId="555"/>
          <ac:picMkLst>
            <pc:docMk/>
            <pc:sldMk cId="4219938795" sldId="260"/>
            <ac:picMk id="19" creationId="{B3736724-43C7-0578-CF63-C84FA638F6FF}"/>
          </ac:picMkLst>
        </pc:picChg>
        <pc:picChg chg="add del mod">
          <ac:chgData name="Paolo Cipollini" userId="b6185c74-0cdd-4eee-aa0c-12d24e537a08" providerId="ADAL" clId="{9D6CDC63-EF47-C546-8533-F260D14A68F8}" dt="2024-09-05T21:17:45.481" v="322" actId="478"/>
          <ac:picMkLst>
            <pc:docMk/>
            <pc:sldMk cId="4219938795" sldId="260"/>
            <ac:picMk id="25" creationId="{9762C73C-7432-6732-625B-2C31F2AA8CBF}"/>
          </ac:picMkLst>
        </pc:picChg>
        <pc:picChg chg="add del mod">
          <ac:chgData name="Paolo Cipollini" userId="b6185c74-0cdd-4eee-aa0c-12d24e537a08" providerId="ADAL" clId="{9D6CDC63-EF47-C546-8533-F260D14A68F8}" dt="2024-09-05T21:17:46.371" v="323" actId="478"/>
          <ac:picMkLst>
            <pc:docMk/>
            <pc:sldMk cId="4219938795" sldId="260"/>
            <ac:picMk id="26" creationId="{815B18A7-8333-B96D-F60B-3A0EE5D18811}"/>
          </ac:picMkLst>
        </pc:picChg>
        <pc:picChg chg="add mod topLvl">
          <ac:chgData name="Paolo Cipollini" userId="b6185c74-0cdd-4eee-aa0c-12d24e537a08" providerId="ADAL" clId="{9D6CDC63-EF47-C546-8533-F260D14A68F8}" dt="2024-09-05T21:25:25.125" v="421" actId="555"/>
          <ac:picMkLst>
            <pc:docMk/>
            <pc:sldMk cId="4219938795" sldId="260"/>
            <ac:picMk id="29" creationId="{2378EE5E-BF6F-6DD7-12EA-224E47FC39F3}"/>
          </ac:picMkLst>
        </pc:picChg>
        <pc:picChg chg="add mod">
          <ac:chgData name="Paolo Cipollini" userId="b6185c74-0cdd-4eee-aa0c-12d24e537a08" providerId="ADAL" clId="{9D6CDC63-EF47-C546-8533-F260D14A68F8}" dt="2024-09-05T21:25:25.125" v="421" actId="555"/>
          <ac:picMkLst>
            <pc:docMk/>
            <pc:sldMk cId="4219938795" sldId="260"/>
            <ac:picMk id="30" creationId="{BE8F327B-9479-1BF2-A985-145700F17786}"/>
          </ac:picMkLst>
        </pc:picChg>
        <pc:picChg chg="add mod">
          <ac:chgData name="Paolo Cipollini" userId="b6185c74-0cdd-4eee-aa0c-12d24e537a08" providerId="ADAL" clId="{9D6CDC63-EF47-C546-8533-F260D14A68F8}" dt="2024-09-05T21:29:47.144" v="639" actId="1076"/>
          <ac:picMkLst>
            <pc:docMk/>
            <pc:sldMk cId="4219938795" sldId="260"/>
            <ac:picMk id="55" creationId="{3D516D08-F273-635F-F27E-BF66BAD08697}"/>
          </ac:picMkLst>
        </pc:picChg>
      </pc:sldChg>
      <pc:sldChg chg="addSp modSp new mod">
        <pc:chgData name="Paolo Cipollini" userId="b6185c74-0cdd-4eee-aa0c-12d24e537a08" providerId="ADAL" clId="{9D6CDC63-EF47-C546-8533-F260D14A68F8}" dt="2024-09-05T22:03:46.112" v="1607" actId="20577"/>
        <pc:sldMkLst>
          <pc:docMk/>
          <pc:sldMk cId="59192873" sldId="261"/>
        </pc:sldMkLst>
        <pc:spChg chg="mod">
          <ac:chgData name="Paolo Cipollini" userId="b6185c74-0cdd-4eee-aa0c-12d24e537a08" providerId="ADAL" clId="{9D6CDC63-EF47-C546-8533-F260D14A68F8}" dt="2024-09-05T21:40:57.508" v="907"/>
          <ac:spMkLst>
            <pc:docMk/>
            <pc:sldMk cId="59192873" sldId="261"/>
            <ac:spMk id="2" creationId="{DB3A6010-4C8D-9CFB-7E49-474F171A0C97}"/>
          </ac:spMkLst>
        </pc:spChg>
        <pc:spChg chg="add mod">
          <ac:chgData name="Paolo Cipollini" userId="b6185c74-0cdd-4eee-aa0c-12d24e537a08" providerId="ADAL" clId="{9D6CDC63-EF47-C546-8533-F260D14A68F8}" dt="2024-09-05T21:47:00.551" v="1114" actId="20577"/>
          <ac:spMkLst>
            <pc:docMk/>
            <pc:sldMk cId="59192873" sldId="261"/>
            <ac:spMk id="4" creationId="{F9B9BB26-27B7-8B40-5D0C-FA604A6A6D7C}"/>
          </ac:spMkLst>
        </pc:spChg>
        <pc:spChg chg="add mod">
          <ac:chgData name="Paolo Cipollini" userId="b6185c74-0cdd-4eee-aa0c-12d24e537a08" providerId="ADAL" clId="{9D6CDC63-EF47-C546-8533-F260D14A68F8}" dt="2024-09-05T22:03:46.112" v="1607" actId="20577"/>
          <ac:spMkLst>
            <pc:docMk/>
            <pc:sldMk cId="59192873" sldId="261"/>
            <ac:spMk id="6" creationId="{80410FA6-5EAA-0378-375B-A9CE7D5AEA0B}"/>
          </ac:spMkLst>
        </pc:spChg>
        <pc:picChg chg="add mod">
          <ac:chgData name="Paolo Cipollini" userId="b6185c74-0cdd-4eee-aa0c-12d24e537a08" providerId="ADAL" clId="{9D6CDC63-EF47-C546-8533-F260D14A68F8}" dt="2024-09-05T21:39:38.153" v="871" actId="1076"/>
          <ac:picMkLst>
            <pc:docMk/>
            <pc:sldMk cId="59192873" sldId="261"/>
            <ac:picMk id="3" creationId="{8B28B971-B7D3-151D-C383-EC14828C5CF7}"/>
          </ac:picMkLst>
        </pc:picChg>
      </pc:sldChg>
      <pc:sldChg chg="del">
        <pc:chgData name="Paolo Cipollini" userId="b6185c74-0cdd-4eee-aa0c-12d24e537a08" providerId="ADAL" clId="{9D6CDC63-EF47-C546-8533-F260D14A68F8}" dt="2024-09-05T21:35:24.185" v="819" actId="2696"/>
        <pc:sldMkLst>
          <pc:docMk/>
          <pc:sldMk cId="3060993314" sldId="261"/>
        </pc:sldMkLst>
      </pc:sldChg>
      <pc:sldChg chg="addSp modSp new mod">
        <pc:chgData name="Paolo Cipollini" userId="b6185c74-0cdd-4eee-aa0c-12d24e537a08" providerId="ADAL" clId="{9D6CDC63-EF47-C546-8533-F260D14A68F8}" dt="2024-09-05T22:03:50.287" v="1608"/>
        <pc:sldMkLst>
          <pc:docMk/>
          <pc:sldMk cId="3277132634" sldId="262"/>
        </pc:sldMkLst>
        <pc:spChg chg="mod">
          <ac:chgData name="Paolo Cipollini" userId="b6185c74-0cdd-4eee-aa0c-12d24e537a08" providerId="ADAL" clId="{9D6CDC63-EF47-C546-8533-F260D14A68F8}" dt="2024-09-05T22:01:13.112" v="1515" actId="1076"/>
          <ac:spMkLst>
            <pc:docMk/>
            <pc:sldMk cId="3277132634" sldId="262"/>
            <ac:spMk id="2" creationId="{7FF2A3A6-C7C0-C865-6F3D-A3507B8A0D25}"/>
          </ac:spMkLst>
        </pc:spChg>
        <pc:spChg chg="add mod">
          <ac:chgData name="Paolo Cipollini" userId="b6185c74-0cdd-4eee-aa0c-12d24e537a08" providerId="ADAL" clId="{9D6CDC63-EF47-C546-8533-F260D14A68F8}" dt="2024-09-05T21:51:18.765" v="1216" actId="20577"/>
          <ac:spMkLst>
            <pc:docMk/>
            <pc:sldMk cId="3277132634" sldId="262"/>
            <ac:spMk id="5" creationId="{A815B2BD-5C31-2577-4783-95448AC7FCB8}"/>
          </ac:spMkLst>
        </pc:spChg>
        <pc:spChg chg="add mod">
          <ac:chgData name="Paolo Cipollini" userId="b6185c74-0cdd-4eee-aa0c-12d24e537a08" providerId="ADAL" clId="{9D6CDC63-EF47-C546-8533-F260D14A68F8}" dt="2024-09-05T21:51:08.186" v="1211" actId="1076"/>
          <ac:spMkLst>
            <pc:docMk/>
            <pc:sldMk cId="3277132634" sldId="262"/>
            <ac:spMk id="6" creationId="{6C5F0CF1-AEFB-FCAF-1BF2-6033BD4BDCA7}"/>
          </ac:spMkLst>
        </pc:spChg>
        <pc:spChg chg="add mod">
          <ac:chgData name="Paolo Cipollini" userId="b6185c74-0cdd-4eee-aa0c-12d24e537a08" providerId="ADAL" clId="{9D6CDC63-EF47-C546-8533-F260D14A68F8}" dt="2024-09-05T22:03:50.287" v="1608"/>
          <ac:spMkLst>
            <pc:docMk/>
            <pc:sldMk cId="3277132634" sldId="262"/>
            <ac:spMk id="7" creationId="{848BC2F7-E8B9-3906-A4B8-0C7A4034EC59}"/>
          </ac:spMkLst>
        </pc:spChg>
        <pc:picChg chg="add mod">
          <ac:chgData name="Paolo Cipollini" userId="b6185c74-0cdd-4eee-aa0c-12d24e537a08" providerId="ADAL" clId="{9D6CDC63-EF47-C546-8533-F260D14A68F8}" dt="2024-09-05T21:49:51.056" v="1175" actId="1076"/>
          <ac:picMkLst>
            <pc:docMk/>
            <pc:sldMk cId="3277132634" sldId="262"/>
            <ac:picMk id="3" creationId="{D1B03913-006F-0915-A23A-628D767F1B0B}"/>
          </ac:picMkLst>
        </pc:picChg>
      </pc:sldChg>
      <pc:sldChg chg="addSp modSp new mod">
        <pc:chgData name="Paolo Cipollini" userId="b6185c74-0cdd-4eee-aa0c-12d24e537a08" providerId="ADAL" clId="{9D6CDC63-EF47-C546-8533-F260D14A68F8}" dt="2024-09-05T22:03:28.914" v="1591" actId="13822"/>
        <pc:sldMkLst>
          <pc:docMk/>
          <pc:sldMk cId="3767296574" sldId="263"/>
        </pc:sldMkLst>
        <pc:spChg chg="mod">
          <ac:chgData name="Paolo Cipollini" userId="b6185c74-0cdd-4eee-aa0c-12d24e537a08" providerId="ADAL" clId="{9D6CDC63-EF47-C546-8533-F260D14A68F8}" dt="2024-09-05T22:01:06.884" v="1514" actId="20577"/>
          <ac:spMkLst>
            <pc:docMk/>
            <pc:sldMk cId="3767296574" sldId="263"/>
            <ac:spMk id="2" creationId="{2C99A36F-A318-A4F3-5579-68BCC6B5B4FF}"/>
          </ac:spMkLst>
        </pc:spChg>
        <pc:spChg chg="mod">
          <ac:chgData name="Paolo Cipollini" userId="b6185c74-0cdd-4eee-aa0c-12d24e537a08" providerId="ADAL" clId="{9D6CDC63-EF47-C546-8533-F260D14A68F8}" dt="2024-09-05T21:58:53.431" v="1400"/>
          <ac:spMkLst>
            <pc:docMk/>
            <pc:sldMk cId="3767296574" sldId="263"/>
            <ac:spMk id="5" creationId="{C95FE6D5-20FD-E055-DC3C-F3A558AE5BF0}"/>
          </ac:spMkLst>
        </pc:spChg>
        <pc:spChg chg="mod">
          <ac:chgData name="Paolo Cipollini" userId="b6185c74-0cdd-4eee-aa0c-12d24e537a08" providerId="ADAL" clId="{9D6CDC63-EF47-C546-8533-F260D14A68F8}" dt="2024-09-05T21:58:53.431" v="1400"/>
          <ac:spMkLst>
            <pc:docMk/>
            <pc:sldMk cId="3767296574" sldId="263"/>
            <ac:spMk id="7" creationId="{9CDF2229-B79F-A167-B4F2-DC708187C3EB}"/>
          </ac:spMkLst>
        </pc:spChg>
        <pc:spChg chg="mod">
          <ac:chgData name="Paolo Cipollini" userId="b6185c74-0cdd-4eee-aa0c-12d24e537a08" providerId="ADAL" clId="{9D6CDC63-EF47-C546-8533-F260D14A68F8}" dt="2024-09-05T21:58:53.431" v="1400"/>
          <ac:spMkLst>
            <pc:docMk/>
            <pc:sldMk cId="3767296574" sldId="263"/>
            <ac:spMk id="15" creationId="{3520B222-09E4-6D85-34E0-66C63B2CD69E}"/>
          </ac:spMkLst>
        </pc:spChg>
        <pc:spChg chg="mod">
          <ac:chgData name="Paolo Cipollini" userId="b6185c74-0cdd-4eee-aa0c-12d24e537a08" providerId="ADAL" clId="{9D6CDC63-EF47-C546-8533-F260D14A68F8}" dt="2024-09-05T21:58:53.431" v="1400"/>
          <ac:spMkLst>
            <pc:docMk/>
            <pc:sldMk cId="3767296574" sldId="263"/>
            <ac:spMk id="17" creationId="{FB82B7CF-5DFA-2D88-327A-A27C81A85378}"/>
          </ac:spMkLst>
        </pc:spChg>
        <pc:spChg chg="mod">
          <ac:chgData name="Paolo Cipollini" userId="b6185c74-0cdd-4eee-aa0c-12d24e537a08" providerId="ADAL" clId="{9D6CDC63-EF47-C546-8533-F260D14A68F8}" dt="2024-09-05T21:58:53.431" v="1400"/>
          <ac:spMkLst>
            <pc:docMk/>
            <pc:sldMk cId="3767296574" sldId="263"/>
            <ac:spMk id="19" creationId="{42FC8ACB-077B-EDDD-C7A9-5C3DEDCB76EB}"/>
          </ac:spMkLst>
        </pc:spChg>
        <pc:spChg chg="add mod">
          <ac:chgData name="Paolo Cipollini" userId="b6185c74-0cdd-4eee-aa0c-12d24e537a08" providerId="ADAL" clId="{9D6CDC63-EF47-C546-8533-F260D14A68F8}" dt="2024-09-05T22:00:58.512" v="1513" actId="1076"/>
          <ac:spMkLst>
            <pc:docMk/>
            <pc:sldMk cId="3767296574" sldId="263"/>
            <ac:spMk id="20" creationId="{38DDE46E-95CD-1A69-7FA5-657EC42C0D65}"/>
          </ac:spMkLst>
        </pc:spChg>
        <pc:spChg chg="add mod">
          <ac:chgData name="Paolo Cipollini" userId="b6185c74-0cdd-4eee-aa0c-12d24e537a08" providerId="ADAL" clId="{9D6CDC63-EF47-C546-8533-F260D14A68F8}" dt="2024-09-05T22:00:41.136" v="1512" actId="1038"/>
          <ac:spMkLst>
            <pc:docMk/>
            <pc:sldMk cId="3767296574" sldId="263"/>
            <ac:spMk id="21" creationId="{06AB16A2-02E5-A606-C249-F5076E666A4F}"/>
          </ac:spMkLst>
        </pc:spChg>
        <pc:spChg chg="add mod">
          <ac:chgData name="Paolo Cipollini" userId="b6185c74-0cdd-4eee-aa0c-12d24e537a08" providerId="ADAL" clId="{9D6CDC63-EF47-C546-8533-F260D14A68F8}" dt="2024-09-05T22:00:41.136" v="1512" actId="1038"/>
          <ac:spMkLst>
            <pc:docMk/>
            <pc:sldMk cId="3767296574" sldId="263"/>
            <ac:spMk id="24" creationId="{09DFF6AB-E820-789A-0A19-F363C30F3C89}"/>
          </ac:spMkLst>
        </pc:spChg>
        <pc:spChg chg="add mod">
          <ac:chgData name="Paolo Cipollini" userId="b6185c74-0cdd-4eee-aa0c-12d24e537a08" providerId="ADAL" clId="{9D6CDC63-EF47-C546-8533-F260D14A68F8}" dt="2024-09-05T21:59:34.853" v="1442"/>
          <ac:spMkLst>
            <pc:docMk/>
            <pc:sldMk cId="3767296574" sldId="263"/>
            <ac:spMk id="25" creationId="{ED711133-57FC-14BE-1421-49E16BE57F66}"/>
          </ac:spMkLst>
        </pc:spChg>
        <pc:spChg chg="add mod">
          <ac:chgData name="Paolo Cipollini" userId="b6185c74-0cdd-4eee-aa0c-12d24e537a08" providerId="ADAL" clId="{9D6CDC63-EF47-C546-8533-F260D14A68F8}" dt="2024-09-05T21:59:34.853" v="1442"/>
          <ac:spMkLst>
            <pc:docMk/>
            <pc:sldMk cId="3767296574" sldId="263"/>
            <ac:spMk id="27" creationId="{42467398-D134-DB2C-E4DB-9D938F2FC67C}"/>
          </ac:spMkLst>
        </pc:spChg>
        <pc:spChg chg="add mod">
          <ac:chgData name="Paolo Cipollini" userId="b6185c74-0cdd-4eee-aa0c-12d24e537a08" providerId="ADAL" clId="{9D6CDC63-EF47-C546-8533-F260D14A68F8}" dt="2024-09-05T22:03:28.914" v="1591" actId="13822"/>
          <ac:spMkLst>
            <pc:docMk/>
            <pc:sldMk cId="3767296574" sldId="263"/>
            <ac:spMk id="30" creationId="{9C710834-F599-DB2B-672A-56754F466279}"/>
          </ac:spMkLst>
        </pc:spChg>
        <pc:grpChg chg="add mod">
          <ac:chgData name="Paolo Cipollini" userId="b6185c74-0cdd-4eee-aa0c-12d24e537a08" providerId="ADAL" clId="{9D6CDC63-EF47-C546-8533-F260D14A68F8}" dt="2024-09-05T22:00:58.512" v="1513" actId="1076"/>
          <ac:grpSpMkLst>
            <pc:docMk/>
            <pc:sldMk cId="3767296574" sldId="263"/>
            <ac:grpSpMk id="3" creationId="{A75BAF16-8A1F-8836-09AA-6F8F13F85EDF}"/>
          </ac:grpSpMkLst>
        </pc:grpChg>
        <pc:grpChg chg="mod">
          <ac:chgData name="Paolo Cipollini" userId="b6185c74-0cdd-4eee-aa0c-12d24e537a08" providerId="ADAL" clId="{9D6CDC63-EF47-C546-8533-F260D14A68F8}" dt="2024-09-05T21:58:53.431" v="1400"/>
          <ac:grpSpMkLst>
            <pc:docMk/>
            <pc:sldMk cId="3767296574" sldId="263"/>
            <ac:grpSpMk id="4" creationId="{29B4938E-6D77-0F6B-A645-A8E5A698F7BB}"/>
          </ac:grpSpMkLst>
        </pc:grpChg>
        <pc:picChg chg="mod">
          <ac:chgData name="Paolo Cipollini" userId="b6185c74-0cdd-4eee-aa0c-12d24e537a08" providerId="ADAL" clId="{9D6CDC63-EF47-C546-8533-F260D14A68F8}" dt="2024-09-05T21:58:53.431" v="1400"/>
          <ac:picMkLst>
            <pc:docMk/>
            <pc:sldMk cId="3767296574" sldId="263"/>
            <ac:picMk id="8" creationId="{204CF187-71C7-CF4B-1FD8-F6B9A02808A7}"/>
          </ac:picMkLst>
        </pc:picChg>
        <pc:picChg chg="mod">
          <ac:chgData name="Paolo Cipollini" userId="b6185c74-0cdd-4eee-aa0c-12d24e537a08" providerId="ADAL" clId="{9D6CDC63-EF47-C546-8533-F260D14A68F8}" dt="2024-09-05T21:58:53.431" v="1400"/>
          <ac:picMkLst>
            <pc:docMk/>
            <pc:sldMk cId="3767296574" sldId="263"/>
            <ac:picMk id="9" creationId="{96DC0664-4192-E93A-0CB8-8A3F6A8DFB64}"/>
          </ac:picMkLst>
        </pc:picChg>
        <pc:picChg chg="mod">
          <ac:chgData name="Paolo Cipollini" userId="b6185c74-0cdd-4eee-aa0c-12d24e537a08" providerId="ADAL" clId="{9D6CDC63-EF47-C546-8533-F260D14A68F8}" dt="2024-09-05T21:58:53.431" v="1400"/>
          <ac:picMkLst>
            <pc:docMk/>
            <pc:sldMk cId="3767296574" sldId="263"/>
            <ac:picMk id="10" creationId="{4EB86802-BABA-7E8D-F7D2-4A1752AA338A}"/>
          </ac:picMkLst>
        </pc:picChg>
        <pc:picChg chg="mod">
          <ac:chgData name="Paolo Cipollini" userId="b6185c74-0cdd-4eee-aa0c-12d24e537a08" providerId="ADAL" clId="{9D6CDC63-EF47-C546-8533-F260D14A68F8}" dt="2024-09-05T21:58:53.431" v="1400"/>
          <ac:picMkLst>
            <pc:docMk/>
            <pc:sldMk cId="3767296574" sldId="263"/>
            <ac:picMk id="16" creationId="{B723E302-406F-4E9F-CA9F-93E9E797C65F}"/>
          </ac:picMkLst>
        </pc:picChg>
        <pc:picChg chg="add mod">
          <ac:chgData name="Paolo Cipollini" userId="b6185c74-0cdd-4eee-aa0c-12d24e537a08" providerId="ADAL" clId="{9D6CDC63-EF47-C546-8533-F260D14A68F8}" dt="2024-09-05T22:00:41.136" v="1512" actId="1038"/>
          <ac:picMkLst>
            <pc:docMk/>
            <pc:sldMk cId="3767296574" sldId="263"/>
            <ac:picMk id="22" creationId="{B9763842-8670-04CA-07C8-9AB15C8BB8E5}"/>
          </ac:picMkLst>
        </pc:picChg>
        <pc:picChg chg="add mod">
          <ac:chgData name="Paolo Cipollini" userId="b6185c74-0cdd-4eee-aa0c-12d24e537a08" providerId="ADAL" clId="{9D6CDC63-EF47-C546-8533-F260D14A68F8}" dt="2024-09-05T22:00:41.136" v="1512" actId="1038"/>
          <ac:picMkLst>
            <pc:docMk/>
            <pc:sldMk cId="3767296574" sldId="263"/>
            <ac:picMk id="23" creationId="{9C253580-30F7-54CD-D476-A359E3609D02}"/>
          </ac:picMkLst>
        </pc:picChg>
        <pc:cxnChg chg="mod">
          <ac:chgData name="Paolo Cipollini" userId="b6185c74-0cdd-4eee-aa0c-12d24e537a08" providerId="ADAL" clId="{9D6CDC63-EF47-C546-8533-F260D14A68F8}" dt="2024-09-05T21:58:53.431" v="1400"/>
          <ac:cxnSpMkLst>
            <pc:docMk/>
            <pc:sldMk cId="3767296574" sldId="263"/>
            <ac:cxnSpMk id="6" creationId="{144F108E-3889-824B-70C5-2B0349076CAF}"/>
          </ac:cxnSpMkLst>
        </pc:cxnChg>
        <pc:cxnChg chg="mod">
          <ac:chgData name="Paolo Cipollini" userId="b6185c74-0cdd-4eee-aa0c-12d24e537a08" providerId="ADAL" clId="{9D6CDC63-EF47-C546-8533-F260D14A68F8}" dt="2024-09-05T21:58:53.431" v="1400"/>
          <ac:cxnSpMkLst>
            <pc:docMk/>
            <pc:sldMk cId="3767296574" sldId="263"/>
            <ac:cxnSpMk id="11" creationId="{773D2294-9CB0-EF92-BCC7-F28D3B7BA6B0}"/>
          </ac:cxnSpMkLst>
        </pc:cxnChg>
        <pc:cxnChg chg="mod">
          <ac:chgData name="Paolo Cipollini" userId="b6185c74-0cdd-4eee-aa0c-12d24e537a08" providerId="ADAL" clId="{9D6CDC63-EF47-C546-8533-F260D14A68F8}" dt="2024-09-05T21:58:53.431" v="1400"/>
          <ac:cxnSpMkLst>
            <pc:docMk/>
            <pc:sldMk cId="3767296574" sldId="263"/>
            <ac:cxnSpMk id="12" creationId="{6C960926-6E08-2396-09EE-022714E578B2}"/>
          </ac:cxnSpMkLst>
        </pc:cxnChg>
        <pc:cxnChg chg="mod">
          <ac:chgData name="Paolo Cipollini" userId="b6185c74-0cdd-4eee-aa0c-12d24e537a08" providerId="ADAL" clId="{9D6CDC63-EF47-C546-8533-F260D14A68F8}" dt="2024-09-05T21:58:53.431" v="1400"/>
          <ac:cxnSpMkLst>
            <pc:docMk/>
            <pc:sldMk cId="3767296574" sldId="263"/>
            <ac:cxnSpMk id="13" creationId="{6EB1CE85-BB45-6780-8C44-83A35B1D7F86}"/>
          </ac:cxnSpMkLst>
        </pc:cxnChg>
        <pc:cxnChg chg="mod">
          <ac:chgData name="Paolo Cipollini" userId="b6185c74-0cdd-4eee-aa0c-12d24e537a08" providerId="ADAL" clId="{9D6CDC63-EF47-C546-8533-F260D14A68F8}" dt="2024-09-05T21:58:53.431" v="1400"/>
          <ac:cxnSpMkLst>
            <pc:docMk/>
            <pc:sldMk cId="3767296574" sldId="263"/>
            <ac:cxnSpMk id="14" creationId="{53D654DB-36D2-7384-BE81-9D587504DD30}"/>
          </ac:cxnSpMkLst>
        </pc:cxnChg>
        <pc:cxnChg chg="mod">
          <ac:chgData name="Paolo Cipollini" userId="b6185c74-0cdd-4eee-aa0c-12d24e537a08" providerId="ADAL" clId="{9D6CDC63-EF47-C546-8533-F260D14A68F8}" dt="2024-09-05T21:58:53.431" v="1400"/>
          <ac:cxnSpMkLst>
            <pc:docMk/>
            <pc:sldMk cId="3767296574" sldId="263"/>
            <ac:cxnSpMk id="18" creationId="{B4F51194-E2C0-6201-C32F-8AD8C7ADFCFA}"/>
          </ac:cxnSpMkLst>
        </pc:cxnChg>
        <pc:cxnChg chg="add mod">
          <ac:chgData name="Paolo Cipollini" userId="b6185c74-0cdd-4eee-aa0c-12d24e537a08" providerId="ADAL" clId="{9D6CDC63-EF47-C546-8533-F260D14A68F8}" dt="2024-09-05T21:59:34.853" v="1442"/>
          <ac:cxnSpMkLst>
            <pc:docMk/>
            <pc:sldMk cId="3767296574" sldId="263"/>
            <ac:cxnSpMk id="26" creationId="{8CCDA238-907A-D4FE-5818-926CB3EE8CD9}"/>
          </ac:cxnSpMkLst>
        </pc:cxnChg>
        <pc:cxnChg chg="add mod">
          <ac:chgData name="Paolo Cipollini" userId="b6185c74-0cdd-4eee-aa0c-12d24e537a08" providerId="ADAL" clId="{9D6CDC63-EF47-C546-8533-F260D14A68F8}" dt="2024-09-05T21:59:34.853" v="1442"/>
          <ac:cxnSpMkLst>
            <pc:docMk/>
            <pc:sldMk cId="3767296574" sldId="263"/>
            <ac:cxnSpMk id="28" creationId="{03EFE761-4940-F793-4A09-39AE73D49C33}"/>
          </ac:cxnSpMkLst>
        </pc:cxnChg>
      </pc:sldChg>
      <pc:sldChg chg="addSp delSp modSp new mod">
        <pc:chgData name="Paolo Cipollini" userId="b6185c74-0cdd-4eee-aa0c-12d24e537a08" providerId="ADAL" clId="{9D6CDC63-EF47-C546-8533-F260D14A68F8}" dt="2024-09-05T22:23:37.664" v="1877" actId="20577"/>
        <pc:sldMkLst>
          <pc:docMk/>
          <pc:sldMk cId="1435888859" sldId="264"/>
        </pc:sldMkLst>
        <pc:spChg chg="mod">
          <ac:chgData name="Paolo Cipollini" userId="b6185c74-0cdd-4eee-aa0c-12d24e537a08" providerId="ADAL" clId="{9D6CDC63-EF47-C546-8533-F260D14A68F8}" dt="2024-09-05T22:17:57.032" v="1687" actId="1076"/>
          <ac:spMkLst>
            <pc:docMk/>
            <pc:sldMk cId="1435888859" sldId="264"/>
            <ac:spMk id="2" creationId="{ED4D14E2-80D5-5960-F52C-5B3018C0569E}"/>
          </ac:spMkLst>
        </pc:spChg>
        <pc:spChg chg="add mod">
          <ac:chgData name="Paolo Cipollini" userId="b6185c74-0cdd-4eee-aa0c-12d24e537a08" providerId="ADAL" clId="{9D6CDC63-EF47-C546-8533-F260D14A68F8}" dt="2024-09-05T22:18:33.180" v="1697" actId="1076"/>
          <ac:spMkLst>
            <pc:docMk/>
            <pc:sldMk cId="1435888859" sldId="264"/>
            <ac:spMk id="3" creationId="{D4BC57E4-2750-50E4-3B58-F6F9EFCAF4FE}"/>
          </ac:spMkLst>
        </pc:spChg>
        <pc:spChg chg="add mod">
          <ac:chgData name="Paolo Cipollini" userId="b6185c74-0cdd-4eee-aa0c-12d24e537a08" providerId="ADAL" clId="{9D6CDC63-EF47-C546-8533-F260D14A68F8}" dt="2024-09-05T22:22:06.407" v="1831" actId="20577"/>
          <ac:spMkLst>
            <pc:docMk/>
            <pc:sldMk cId="1435888859" sldId="264"/>
            <ac:spMk id="7" creationId="{1B5002CE-A580-F7E6-2C1E-821F73C23858}"/>
          </ac:spMkLst>
        </pc:spChg>
        <pc:spChg chg="add mod">
          <ac:chgData name="Paolo Cipollini" userId="b6185c74-0cdd-4eee-aa0c-12d24e537a08" providerId="ADAL" clId="{9D6CDC63-EF47-C546-8533-F260D14A68F8}" dt="2024-09-05T22:22:36.798" v="1860" actId="1076"/>
          <ac:spMkLst>
            <pc:docMk/>
            <pc:sldMk cId="1435888859" sldId="264"/>
            <ac:spMk id="9" creationId="{B808DFEA-261B-3569-2E0B-E5F1C4EBA7BE}"/>
          </ac:spMkLst>
        </pc:spChg>
        <pc:spChg chg="add mod">
          <ac:chgData name="Paolo Cipollini" userId="b6185c74-0cdd-4eee-aa0c-12d24e537a08" providerId="ADAL" clId="{9D6CDC63-EF47-C546-8533-F260D14A68F8}" dt="2024-09-05T22:23:37.664" v="1877" actId="20577"/>
          <ac:spMkLst>
            <pc:docMk/>
            <pc:sldMk cId="1435888859" sldId="264"/>
            <ac:spMk id="10" creationId="{322102B6-EA2D-634F-FD6A-C682855A1478}"/>
          </ac:spMkLst>
        </pc:spChg>
        <pc:picChg chg="add mod">
          <ac:chgData name="Paolo Cipollini" userId="b6185c74-0cdd-4eee-aa0c-12d24e537a08" providerId="ADAL" clId="{9D6CDC63-EF47-C546-8533-F260D14A68F8}" dt="2024-09-05T22:18:34.622" v="1698" actId="1076"/>
          <ac:picMkLst>
            <pc:docMk/>
            <pc:sldMk cId="1435888859" sldId="264"/>
            <ac:picMk id="4" creationId="{94803C3F-A4E2-AFDE-B7F3-BA49FAFFCC85}"/>
          </ac:picMkLst>
        </pc:picChg>
        <pc:picChg chg="add mod">
          <ac:chgData name="Paolo Cipollini" userId="b6185c74-0cdd-4eee-aa0c-12d24e537a08" providerId="ADAL" clId="{9D6CDC63-EF47-C546-8533-F260D14A68F8}" dt="2024-09-05T22:19:21.391" v="1701" actId="1076"/>
          <ac:picMkLst>
            <pc:docMk/>
            <pc:sldMk cId="1435888859" sldId="264"/>
            <ac:picMk id="5" creationId="{3509DA37-33EC-2116-B96A-5C287327136C}"/>
          </ac:picMkLst>
        </pc:picChg>
        <pc:picChg chg="add del mod">
          <ac:chgData name="Paolo Cipollini" userId="b6185c74-0cdd-4eee-aa0c-12d24e537a08" providerId="ADAL" clId="{9D6CDC63-EF47-C546-8533-F260D14A68F8}" dt="2024-09-05T22:19:30.366" v="1703" actId="478"/>
          <ac:picMkLst>
            <pc:docMk/>
            <pc:sldMk cId="1435888859" sldId="264"/>
            <ac:picMk id="6" creationId="{6366EE25-96CD-80AA-9F67-27A16A0748F3}"/>
          </ac:picMkLst>
        </pc:picChg>
        <pc:picChg chg="add mod">
          <ac:chgData name="Paolo Cipollini" userId="b6185c74-0cdd-4eee-aa0c-12d24e537a08" providerId="ADAL" clId="{9D6CDC63-EF47-C546-8533-F260D14A68F8}" dt="2024-09-05T22:22:09.692" v="1832" actId="1076"/>
          <ac:picMkLst>
            <pc:docMk/>
            <pc:sldMk cId="1435888859" sldId="264"/>
            <ac:picMk id="8" creationId="{69BDF5CF-30DA-310B-D557-4C62A2E71A72}"/>
          </ac:picMkLst>
        </pc:picChg>
      </pc:sldChg>
    </pc:docChg>
  </pc:docChgLst>
  <pc:docChgLst>
    <pc:chgData name="Paolo Cipollini" userId="b6185c74-0cdd-4eee-aa0c-12d24e537a08" providerId="ADAL" clId="{48210B01-DA44-C84C-B15E-641133FD774F}"/>
    <pc:docChg chg="undo custSel addSld modSld">
      <pc:chgData name="Paolo Cipollini" userId="b6185c74-0cdd-4eee-aa0c-12d24e537a08" providerId="ADAL" clId="{48210B01-DA44-C84C-B15E-641133FD774F}" dt="2024-09-04T23:40:23.001" v="201"/>
      <pc:docMkLst>
        <pc:docMk/>
      </pc:docMkLst>
      <pc:sldChg chg="delSp modSp mod modTransition">
        <pc:chgData name="Paolo Cipollini" userId="b6185c74-0cdd-4eee-aa0c-12d24e537a08" providerId="ADAL" clId="{48210B01-DA44-C84C-B15E-641133FD774F}" dt="2024-09-04T23:40:23.001" v="201"/>
        <pc:sldMkLst>
          <pc:docMk/>
          <pc:sldMk cId="2643895960" sldId="256"/>
        </pc:sldMkLst>
        <pc:spChg chg="mod">
          <ac:chgData name="Paolo Cipollini" userId="b6185c74-0cdd-4eee-aa0c-12d24e537a08" providerId="ADAL" clId="{48210B01-DA44-C84C-B15E-641133FD774F}" dt="2024-09-04T23:30:08.048" v="52" actId="14100"/>
          <ac:spMkLst>
            <pc:docMk/>
            <pc:sldMk cId="2643895960" sldId="256"/>
            <ac:spMk id="2" creationId="{3F6FB576-4C79-B1C3-F69B-B63AE21DFF43}"/>
          </ac:spMkLst>
        </pc:spChg>
        <pc:spChg chg="del">
          <ac:chgData name="Paolo Cipollini" userId="b6185c74-0cdd-4eee-aa0c-12d24e537a08" providerId="ADAL" clId="{48210B01-DA44-C84C-B15E-641133FD774F}" dt="2024-09-04T23:30:16.291" v="53" actId="478"/>
          <ac:spMkLst>
            <pc:docMk/>
            <pc:sldMk cId="2643895960" sldId="256"/>
            <ac:spMk id="3" creationId="{FF3F6135-C23C-E01F-FF06-4543896FF1B0}"/>
          </ac:spMkLst>
        </pc:spChg>
      </pc:sldChg>
      <pc:sldChg chg="addSp delSp modSp mod modTransition">
        <pc:chgData name="Paolo Cipollini" userId="b6185c74-0cdd-4eee-aa0c-12d24e537a08" providerId="ADAL" clId="{48210B01-DA44-C84C-B15E-641133FD774F}" dt="2024-09-04T23:40:23.001" v="201"/>
        <pc:sldMkLst>
          <pc:docMk/>
          <pc:sldMk cId="4126445576" sldId="257"/>
        </pc:sldMkLst>
        <pc:spChg chg="del">
          <ac:chgData name="Paolo Cipollini" userId="b6185c74-0cdd-4eee-aa0c-12d24e537a08" providerId="ADAL" clId="{48210B01-DA44-C84C-B15E-641133FD774F}" dt="2024-09-04T23:31:05.013" v="54"/>
          <ac:spMkLst>
            <pc:docMk/>
            <pc:sldMk cId="4126445576" sldId="257"/>
            <ac:spMk id="3" creationId="{6DECAEC5-AAF4-4CE4-B45F-5B4BD2FFB66B}"/>
          </ac:spMkLst>
        </pc:spChg>
        <pc:picChg chg="add mod">
          <ac:chgData name="Paolo Cipollini" userId="b6185c74-0cdd-4eee-aa0c-12d24e537a08" providerId="ADAL" clId="{48210B01-DA44-C84C-B15E-641133FD774F}" dt="2024-09-04T23:32:00.940" v="61" actId="1076"/>
          <ac:picMkLst>
            <pc:docMk/>
            <pc:sldMk cId="4126445576" sldId="257"/>
            <ac:picMk id="2" creationId="{AC4A739E-2A5E-211E-829A-2152429722FD}"/>
          </ac:picMkLst>
        </pc:picChg>
      </pc:sldChg>
      <pc:sldChg chg="addSp delSp modSp new mod modTransition">
        <pc:chgData name="Paolo Cipollini" userId="b6185c74-0cdd-4eee-aa0c-12d24e537a08" providerId="ADAL" clId="{48210B01-DA44-C84C-B15E-641133FD774F}" dt="2024-09-04T23:40:23.001" v="201"/>
        <pc:sldMkLst>
          <pc:docMk/>
          <pc:sldMk cId="1600173454" sldId="258"/>
        </pc:sldMkLst>
        <pc:spChg chg="del">
          <ac:chgData name="Paolo Cipollini" userId="b6185c74-0cdd-4eee-aa0c-12d24e537a08" providerId="ADAL" clId="{48210B01-DA44-C84C-B15E-641133FD774F}" dt="2024-09-04T23:31:38.718" v="58"/>
          <ac:spMkLst>
            <pc:docMk/>
            <pc:sldMk cId="1600173454" sldId="258"/>
            <ac:spMk id="2" creationId="{32C6CB82-CE55-79F9-179E-6477675181E3}"/>
          </ac:spMkLst>
        </pc:spChg>
        <pc:picChg chg="add mod">
          <ac:chgData name="Paolo Cipollini" userId="b6185c74-0cdd-4eee-aa0c-12d24e537a08" providerId="ADAL" clId="{48210B01-DA44-C84C-B15E-641133FD774F}" dt="2024-09-04T23:31:37.296" v="57"/>
          <ac:picMkLst>
            <pc:docMk/>
            <pc:sldMk cId="1600173454" sldId="258"/>
            <ac:picMk id="3" creationId="{A514DE93-0E1B-0020-7132-65EFF99DB26D}"/>
          </ac:picMkLst>
        </pc:picChg>
        <pc:picChg chg="add mod">
          <ac:chgData name="Paolo Cipollini" userId="b6185c74-0cdd-4eee-aa0c-12d24e537a08" providerId="ADAL" clId="{48210B01-DA44-C84C-B15E-641133FD774F}" dt="2024-09-04T23:32:10.004" v="63" actId="14100"/>
          <ac:picMkLst>
            <pc:docMk/>
            <pc:sldMk cId="1600173454" sldId="258"/>
            <ac:picMk id="4" creationId="{D7C9BF52-CB9F-609C-1765-73702FCB0BC6}"/>
          </ac:picMkLst>
        </pc:picChg>
      </pc:sldChg>
      <pc:sldChg chg="addSp delSp modSp new mod modTransition">
        <pc:chgData name="Paolo Cipollini" userId="b6185c74-0cdd-4eee-aa0c-12d24e537a08" providerId="ADAL" clId="{48210B01-DA44-C84C-B15E-641133FD774F}" dt="2024-09-04T23:40:23.001" v="201"/>
        <pc:sldMkLst>
          <pc:docMk/>
          <pc:sldMk cId="3788760162" sldId="259"/>
        </pc:sldMkLst>
        <pc:spChg chg="del">
          <ac:chgData name="Paolo Cipollini" userId="b6185c74-0cdd-4eee-aa0c-12d24e537a08" providerId="ADAL" clId="{48210B01-DA44-C84C-B15E-641133FD774F}" dt="2024-09-04T23:33:12.081" v="65"/>
          <ac:spMkLst>
            <pc:docMk/>
            <pc:sldMk cId="3788760162" sldId="259"/>
            <ac:spMk id="2" creationId="{1A88F5F3-5B4D-1CD7-C927-B5385D67BBDB}"/>
          </ac:spMkLst>
        </pc:spChg>
        <pc:picChg chg="add mod modCrop">
          <ac:chgData name="Paolo Cipollini" userId="b6185c74-0cdd-4eee-aa0c-12d24e537a08" providerId="ADAL" clId="{48210B01-DA44-C84C-B15E-641133FD774F}" dt="2024-09-04T23:36:35.150" v="123" actId="14100"/>
          <ac:picMkLst>
            <pc:docMk/>
            <pc:sldMk cId="3788760162" sldId="259"/>
            <ac:picMk id="3" creationId="{04D5A1E9-F58D-6071-2B10-6DE3DCB46CC9}"/>
          </ac:picMkLst>
        </pc:picChg>
        <pc:picChg chg="add mod modCrop">
          <ac:chgData name="Paolo Cipollini" userId="b6185c74-0cdd-4eee-aa0c-12d24e537a08" providerId="ADAL" clId="{48210B01-DA44-C84C-B15E-641133FD774F}" dt="2024-09-04T23:38:12.818" v="179" actId="732"/>
          <ac:picMkLst>
            <pc:docMk/>
            <pc:sldMk cId="3788760162" sldId="259"/>
            <ac:picMk id="4" creationId="{5BE3235E-4025-FDB1-E3DD-D1E68F641F35}"/>
          </ac:picMkLst>
        </pc:picChg>
        <pc:picChg chg="add mod modCrop">
          <ac:chgData name="Paolo Cipollini" userId="b6185c74-0cdd-4eee-aa0c-12d24e537a08" providerId="ADAL" clId="{48210B01-DA44-C84C-B15E-641133FD774F}" dt="2024-09-04T23:37:00.421" v="161" actId="1035"/>
          <ac:picMkLst>
            <pc:docMk/>
            <pc:sldMk cId="3788760162" sldId="259"/>
            <ac:picMk id="5" creationId="{CFAB1E5E-E7B1-EB3E-1BB4-341AE6365D74}"/>
          </ac:picMkLst>
        </pc:picChg>
        <pc:picChg chg="add del mod">
          <ac:chgData name="Paolo Cipollini" userId="b6185c74-0cdd-4eee-aa0c-12d24e537a08" providerId="ADAL" clId="{48210B01-DA44-C84C-B15E-641133FD774F}" dt="2024-09-04T23:38:36.600" v="185" actId="478"/>
          <ac:picMkLst>
            <pc:docMk/>
            <pc:sldMk cId="3788760162" sldId="259"/>
            <ac:picMk id="6" creationId="{5A3E24B3-E2AA-396E-CDFB-78E92BF316F2}"/>
          </ac:picMkLst>
        </pc:picChg>
        <pc:picChg chg="add mod modCrop">
          <ac:chgData name="Paolo Cipollini" userId="b6185c74-0cdd-4eee-aa0c-12d24e537a08" providerId="ADAL" clId="{48210B01-DA44-C84C-B15E-641133FD774F}" dt="2024-09-04T23:38:30.713" v="184" actId="1035"/>
          <ac:picMkLst>
            <pc:docMk/>
            <pc:sldMk cId="3788760162" sldId="259"/>
            <ac:picMk id="7" creationId="{E48B8C5A-11EA-1FEE-8ED9-DCA2D3A98158}"/>
          </ac:picMkLst>
        </pc:picChg>
      </pc:sldChg>
      <pc:sldChg chg="modSp new mod modTransition">
        <pc:chgData name="Paolo Cipollini" userId="b6185c74-0cdd-4eee-aa0c-12d24e537a08" providerId="ADAL" clId="{48210B01-DA44-C84C-B15E-641133FD774F}" dt="2024-09-04T23:40:23.001" v="201"/>
        <pc:sldMkLst>
          <pc:docMk/>
          <pc:sldMk cId="4219938795" sldId="260"/>
        </pc:sldMkLst>
        <pc:spChg chg="mod">
          <ac:chgData name="Paolo Cipollini" userId="b6185c74-0cdd-4eee-aa0c-12d24e537a08" providerId="ADAL" clId="{48210B01-DA44-C84C-B15E-641133FD774F}" dt="2024-09-04T23:40:00.367" v="200" actId="1076"/>
          <ac:spMkLst>
            <pc:docMk/>
            <pc:sldMk cId="4219938795" sldId="260"/>
            <ac:spMk id="2" creationId="{ABB2A274-A099-1574-2C51-4ADC8C73B9C1}"/>
          </ac:spMkLst>
        </pc:spChg>
      </pc:sldChg>
    </pc:docChg>
  </pc:docChgLst>
  <pc:docChgLst>
    <pc:chgData name="Paolo Cipollini" userId="b6185c74-0cdd-4eee-aa0c-12d24e537a08" providerId="ADAL" clId="{C3FE9081-88CC-F549-82AA-4B147440CF0E}"/>
    <pc:docChg chg="custSel addSld modSld">
      <pc:chgData name="Paolo Cipollini" userId="b6185c74-0cdd-4eee-aa0c-12d24e537a08" providerId="ADAL" clId="{C3FE9081-88CC-F549-82AA-4B147440CF0E}" dt="2024-09-05T21:02:09.523" v="2784"/>
      <pc:docMkLst>
        <pc:docMk/>
      </pc:docMkLst>
      <pc:sldChg chg="modNotesTx">
        <pc:chgData name="Paolo Cipollini" userId="b6185c74-0cdd-4eee-aa0c-12d24e537a08" providerId="ADAL" clId="{C3FE9081-88CC-F549-82AA-4B147440CF0E}" dt="2024-09-05T08:12:46.695" v="2782" actId="20577"/>
        <pc:sldMkLst>
          <pc:docMk/>
          <pc:sldMk cId="4126445576" sldId="257"/>
        </pc:sldMkLst>
      </pc:sldChg>
      <pc:sldChg chg="delSp add setBg delDesignElem">
        <pc:chgData name="Paolo Cipollini" userId="b6185c74-0cdd-4eee-aa0c-12d24e537a08" providerId="ADAL" clId="{C3FE9081-88CC-F549-82AA-4B147440CF0E}" dt="2024-09-05T21:02:09.523" v="2784"/>
        <pc:sldMkLst>
          <pc:docMk/>
          <pc:sldMk cId="3060993314" sldId="261"/>
        </pc:sldMkLst>
        <pc:spChg chg="del">
          <ac:chgData name="Paolo Cipollini" userId="b6185c74-0cdd-4eee-aa0c-12d24e537a08" providerId="ADAL" clId="{C3FE9081-88CC-F549-82AA-4B147440CF0E}" dt="2024-09-05T21:02:09.523" v="2784"/>
          <ac:spMkLst>
            <pc:docMk/>
            <pc:sldMk cId="3060993314" sldId="261"/>
            <ac:spMk id="8" creationId="{42A4FC2C-047E-45A5-965D-8E1E3BF09BC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F183FC-4F48-7840-8755-65EF83D0DC7F}" type="datetimeFigureOut">
              <a:rPr lang="en-NL" smtClean="0"/>
              <a:t>06/09/2024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DCF03B-950F-0448-9E36-F392B4C1CF1E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71013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8:37</a:t>
            </a:r>
          </a:p>
          <a:p>
            <a:r>
              <a:rPr lang="en-NL" dirty="0"/>
              <a:t>Excellent Review of Wide swath alt inception by Ernesto/Rosemary</a:t>
            </a:r>
          </a:p>
          <a:p>
            <a:r>
              <a:rPr lang="en-NL" dirty="0"/>
              <a:t>SRTM /. WSOA – SAR wide-swath</a:t>
            </a:r>
          </a:p>
          <a:p>
            <a:r>
              <a:rPr lang="en-NL" dirty="0"/>
              <a:t>WATER mission to ESA 2005. N Mognard/ D Alsdorf</a:t>
            </a:r>
          </a:p>
          <a:p>
            <a:r>
              <a:rPr lang="en-NL" dirty="0"/>
              <a:t>SWOT is born</a:t>
            </a:r>
          </a:p>
          <a:p>
            <a:r>
              <a:rPr lang="en-NL" dirty="0"/>
              <a:t>What next? T smapling mismatched with S sampling</a:t>
            </a:r>
          </a:p>
          <a:p>
            <a:r>
              <a:rPr lang="en-GB" dirty="0"/>
              <a:t>S</a:t>
            </a:r>
            <a:r>
              <a:rPr lang="en-NL" dirty="0"/>
              <a:t>mall scales are ageostrophic – we need an ocean current mission (NASa ODYSEA or along-track Interf.)</a:t>
            </a:r>
          </a:p>
          <a:p>
            <a:r>
              <a:rPr lang="en-NL" dirty="0"/>
              <a:t>For hydrology also direct fluxes would be beneficial</a:t>
            </a:r>
          </a:p>
          <a:p>
            <a:r>
              <a:rPr lang="en-NL" dirty="0"/>
              <a:t>1)Improved T coverage:</a:t>
            </a:r>
          </a:p>
          <a:p>
            <a:r>
              <a:rPr lang="en-NL" dirty="0"/>
              <a:t>Multiple platforms (S3NGT)</a:t>
            </a:r>
          </a:p>
          <a:p>
            <a:r>
              <a:rPr lang="en-NL" dirty="0"/>
              <a:t>Increase swath (SWOT-LOAC)</a:t>
            </a:r>
          </a:p>
          <a:p>
            <a:r>
              <a:rPr lang="en-GB" dirty="0"/>
              <a:t>I</a:t>
            </a:r>
            <a:r>
              <a:rPr lang="en-NL" dirty="0"/>
              <a:t>ntegrate both appoaches (2035+sath/ATI constellation)</a:t>
            </a:r>
          </a:p>
          <a:p>
            <a:r>
              <a:rPr lang="en-NL" dirty="0"/>
              <a:t>2) Measure surf curr simlutanoeusly (evolution of Seastar concept)</a:t>
            </a:r>
          </a:p>
          <a:p>
            <a:r>
              <a:rPr lang="en-NL" dirty="0"/>
              <a:t>S3NGT mission  concept  %-day revisit with eff resolution 50 km</a:t>
            </a:r>
          </a:p>
          <a:p>
            <a:r>
              <a:rPr lang="en-NL" dirty="0"/>
              <a:t>SWOT-LOAC Global Mission with coastal Emphasis</a:t>
            </a:r>
          </a:p>
          <a:p>
            <a:r>
              <a:rPr lang="en-NL" dirty="0"/>
              <a:t>Recommendation:continuity is really imporant but innovation is also important</a:t>
            </a:r>
          </a:p>
          <a:p>
            <a:endParaRPr lang="en-NL" dirty="0"/>
          </a:p>
          <a:p>
            <a:r>
              <a:rPr lang="en-NL" dirty="0"/>
              <a:t>8:57 Alejandro Bohe</a:t>
            </a:r>
          </a:p>
          <a:p>
            <a:r>
              <a:rPr lang="en-NL" dirty="0"/>
              <a:t>SWH at km scale with SWOT</a:t>
            </a:r>
          </a:p>
          <a:p>
            <a:r>
              <a:rPr lang="en-NL" dirty="0"/>
              <a:t>131 people at 9:00</a:t>
            </a:r>
          </a:p>
          <a:p>
            <a:r>
              <a:rPr lang="en-NL" dirty="0"/>
              <a:t>SWOT c</a:t>
            </a:r>
            <a:r>
              <a:rPr lang="en-GB" dirty="0"/>
              <a:t>an</a:t>
            </a:r>
            <a:r>
              <a:rPr lang="en-NL" dirty="0"/>
              <a:t> be processe dto obtain NRCS images </a:t>
            </a:r>
            <a:r>
              <a:rPr lang="en-NL" dirty="0">
                <a:sym typeface="Wingdings" pitchFamily="2" charset="2"/>
              </a:rPr>
              <a:t> wind speed</a:t>
            </a:r>
          </a:p>
          <a:p>
            <a:r>
              <a:rPr lang="en-GB" dirty="0">
                <a:sym typeface="Wingdings" pitchFamily="2" charset="2"/>
              </a:rPr>
              <a:t>B</a:t>
            </a:r>
            <a:r>
              <a:rPr lang="en-NL" dirty="0">
                <a:sym typeface="Wingdings" pitchFamily="2" charset="2"/>
              </a:rPr>
              <a:t>ut also interferometric correlation (i.e. coherence) Waves cause inter D</a:t>
            </a:r>
            <a:r>
              <a:rPr lang="en-GB" dirty="0">
                <a:sym typeface="Wingdings" pitchFamily="2" charset="2"/>
              </a:rPr>
              <a:t>e</a:t>
            </a:r>
            <a:r>
              <a:rPr lang="en-NL" dirty="0">
                <a:sym typeface="Wingdings" pitchFamily="2" charset="2"/>
              </a:rPr>
              <a:t>correlation – so the msurement can be inverted into Waves</a:t>
            </a:r>
          </a:p>
          <a:p>
            <a:r>
              <a:rPr lang="en-NL" dirty="0">
                <a:sym typeface="Wingdings" pitchFamily="2" charset="2"/>
              </a:rPr>
              <a:t>Easy in the near range, hard in the far range</a:t>
            </a:r>
          </a:p>
          <a:p>
            <a:r>
              <a:rPr lang="en-NL" dirty="0">
                <a:sym typeface="Wingdings" pitchFamily="2" charset="2"/>
              </a:rPr>
              <a:t>Good details on the method – static calibration with nadir SWH ofer a few passes</a:t>
            </a:r>
          </a:p>
          <a:p>
            <a:r>
              <a:rPr lang="en-NL" dirty="0">
                <a:sym typeface="Wingdings" pitchFamily="2" charset="2"/>
              </a:rPr>
              <a:t>Validation against lidar data</a:t>
            </a:r>
          </a:p>
          <a:p>
            <a:r>
              <a:rPr lang="en-NL" dirty="0">
                <a:sym typeface="Wingdings" pitchFamily="2" charset="2"/>
              </a:rPr>
              <a:t>Validation against buoy data</a:t>
            </a:r>
          </a:p>
          <a:p>
            <a:r>
              <a:rPr lang="en-NL" dirty="0">
                <a:sym typeface="Wingdings" pitchFamily="2" charset="2"/>
              </a:rPr>
              <a:t>Validation aginst Sentinel-3 – very good . Noisier when swell is present</a:t>
            </a:r>
          </a:p>
          <a:p>
            <a:r>
              <a:rPr lang="en-NL" dirty="0">
                <a:sym typeface="Wingdings" pitchFamily="2" charset="2"/>
              </a:rPr>
              <a:t>Global validation against SWOT’s nadir</a:t>
            </a:r>
          </a:p>
          <a:p>
            <a:r>
              <a:rPr lang="en-NL" dirty="0">
                <a:sym typeface="Wingdings" pitchFamily="2" charset="2"/>
              </a:rPr>
              <a:t>Great example slides with geostr v, 2-km SWH 2k and sigma 0</a:t>
            </a:r>
          </a:p>
          <a:p>
            <a:r>
              <a:rPr lang="en-NL" dirty="0">
                <a:sym typeface="Wingdings" pitchFamily="2" charset="2"/>
              </a:rPr>
              <a:t>Low SWH illustration</a:t>
            </a:r>
          </a:p>
          <a:p>
            <a:endParaRPr lang="en-NL" dirty="0">
              <a:sym typeface="Wingdings" pitchFamily="2" charset="2"/>
            </a:endParaRPr>
          </a:p>
          <a:p>
            <a:r>
              <a:rPr lang="en-NL" dirty="0">
                <a:sym typeface="Wingdings" pitchFamily="2" charset="2"/>
              </a:rPr>
              <a:t>09:18 MJ Pujol</a:t>
            </a:r>
          </a:p>
          <a:p>
            <a:r>
              <a:rPr lang="en-NL" dirty="0">
                <a:sym typeface="Wingdings" pitchFamily="2" charset="2"/>
              </a:rPr>
              <a:t>Karin L3 alt products </a:t>
            </a:r>
          </a:p>
          <a:p>
            <a:r>
              <a:rPr lang="en-GB" dirty="0">
                <a:sym typeface="Wingdings" pitchFamily="2" charset="2"/>
              </a:rPr>
              <a:t>P</a:t>
            </a:r>
            <a:r>
              <a:rPr lang="en-NL" dirty="0">
                <a:sym typeface="Wingdings" pitchFamily="2" charset="2"/>
              </a:rPr>
              <a:t>rcessing scheme from L2 to L3</a:t>
            </a:r>
          </a:p>
          <a:p>
            <a:r>
              <a:rPr lang="en-GB" dirty="0">
                <a:solidFill>
                  <a:srgbClr val="FF0000"/>
                </a:solidFill>
                <a:sym typeface="Wingdings" pitchFamily="2" charset="2"/>
              </a:rPr>
              <a:t>N</a:t>
            </a:r>
            <a:r>
              <a:rPr lang="en-NL" dirty="0">
                <a:solidFill>
                  <a:srgbClr val="FF0000"/>
                </a:solidFill>
                <a:sym typeface="Wingdings" pitchFamily="2" charset="2"/>
              </a:rPr>
              <a:t>ice end-to end example </a:t>
            </a:r>
          </a:p>
          <a:p>
            <a:r>
              <a:rPr lang="en-NL" dirty="0">
                <a:sym typeface="Wingdings" pitchFamily="2" charset="2"/>
              </a:rPr>
              <a:t>Some standard susceptible to change</a:t>
            </a:r>
          </a:p>
          <a:p>
            <a:r>
              <a:rPr lang="en-GB" dirty="0">
                <a:sym typeface="Wingdings" pitchFamily="2" charset="2"/>
              </a:rPr>
              <a:t>R</a:t>
            </a:r>
            <a:r>
              <a:rPr lang="en-NL" dirty="0">
                <a:sym typeface="Wingdings" pitchFamily="2" charset="2"/>
              </a:rPr>
              <a:t>esidual geoid errors are a source of error in Karin data</a:t>
            </a:r>
          </a:p>
          <a:p>
            <a:r>
              <a:rPr lang="en-NL" dirty="0">
                <a:sym typeface="Wingdings" pitchFamily="2" charset="2"/>
              </a:rPr>
              <a:t>Example of customizable data selection</a:t>
            </a:r>
          </a:p>
          <a:p>
            <a:r>
              <a:rPr lang="en-NL" dirty="0">
                <a:sym typeface="Wingdings" pitchFamily="2" charset="2"/>
              </a:rPr>
              <a:t>~150 people at 09:30</a:t>
            </a:r>
          </a:p>
          <a:p>
            <a:r>
              <a:rPr lang="en-GB" dirty="0">
                <a:sym typeface="Wingdings" pitchFamily="2" charset="2"/>
              </a:rPr>
              <a:t>N</a:t>
            </a:r>
            <a:r>
              <a:rPr lang="en-NL" dirty="0">
                <a:sym typeface="Wingdings" pitchFamily="2" charset="2"/>
              </a:rPr>
              <a:t>ice example of denoising</a:t>
            </a:r>
          </a:p>
          <a:p>
            <a:r>
              <a:rPr lang="en-NL" dirty="0">
                <a:sym typeface="Wingdings" pitchFamily="2" charset="2"/>
              </a:rPr>
              <a:t>Product versions</a:t>
            </a:r>
          </a:p>
          <a:p>
            <a:r>
              <a:rPr lang="en-NL" dirty="0">
                <a:sym typeface="Wingdings" pitchFamily="2" charset="2"/>
              </a:rPr>
              <a:t>..and contrbution to L4 multi-mission</a:t>
            </a:r>
          </a:p>
          <a:p>
            <a:endParaRPr lang="en-NL" dirty="0">
              <a:sym typeface="Wingdings" pitchFamily="2" charset="2"/>
            </a:endParaRPr>
          </a:p>
          <a:p>
            <a:r>
              <a:rPr lang="en-NL" dirty="0">
                <a:sym typeface="Wingdings" pitchFamily="2" charset="2"/>
              </a:rPr>
              <a:t>09:38 Florian Le Guillou dynamical mapping of SWOT</a:t>
            </a:r>
          </a:p>
          <a:p>
            <a:r>
              <a:rPr lang="en-NL" dirty="0">
                <a:sym typeface="Wingdings" pitchFamily="2" charset="2"/>
              </a:rPr>
              <a:t>2 mission phases – two opportunities – two challenges – nice slide</a:t>
            </a:r>
          </a:p>
          <a:p>
            <a:r>
              <a:rPr lang="en-NL" dirty="0">
                <a:sym typeface="Wingdings" pitchFamily="2" charset="2"/>
              </a:rPr>
              <a:t>VarDyn Mapping algorithm</a:t>
            </a:r>
          </a:p>
          <a:p>
            <a:r>
              <a:rPr lang="en-GB" dirty="0">
                <a:sym typeface="Wingdings" pitchFamily="2" charset="2"/>
              </a:rPr>
              <a:t>G</a:t>
            </a:r>
            <a:r>
              <a:rPr lang="en-NL" dirty="0">
                <a:sym typeface="Wingdings" pitchFamily="2" charset="2"/>
              </a:rPr>
              <a:t>ood gain in effective rsolution</a:t>
            </a:r>
          </a:p>
          <a:p>
            <a:r>
              <a:rPr lang="en-NL" dirty="0">
                <a:sym typeface="Wingdings" pitchFamily="2" charset="2"/>
              </a:rPr>
              <a:t>Applications: EKE in North Seas</a:t>
            </a:r>
          </a:p>
          <a:p>
            <a:r>
              <a:rPr lang="en-NL" dirty="0">
                <a:sym typeface="Wingdings" pitchFamily="2" charset="2"/>
              </a:rPr>
              <a:t>Extrapolation 2D surface fields to 3D dynamics – interesting slide</a:t>
            </a:r>
          </a:p>
          <a:p>
            <a:r>
              <a:rPr lang="en-GB" dirty="0">
                <a:sym typeface="Wingdings" pitchFamily="2" charset="2"/>
              </a:rPr>
              <a:t>C</a:t>
            </a:r>
            <a:r>
              <a:rPr lang="en-NL" dirty="0">
                <a:sym typeface="Wingdings" pitchFamily="2" charset="2"/>
              </a:rPr>
              <a:t>onclusion slide – can be used</a:t>
            </a:r>
          </a:p>
          <a:p>
            <a:r>
              <a:rPr lang="en-NL" dirty="0">
                <a:sym typeface="Wingdings" pitchFamily="2" charset="2"/>
              </a:rPr>
              <a:t>Recommendation  - explot the synergy of the different observables and also inter-ssions (with SST for instance)</a:t>
            </a:r>
          </a:p>
          <a:p>
            <a:endParaRPr lang="en-NL" dirty="0">
              <a:sym typeface="Wingdings" pitchFamily="2" charset="2"/>
            </a:endParaRPr>
          </a:p>
          <a:p>
            <a:r>
              <a:rPr lang="en-NL" dirty="0">
                <a:sym typeface="Wingdings" pitchFamily="2" charset="2"/>
              </a:rPr>
              <a:t>09:58 Alejandro Egido</a:t>
            </a:r>
          </a:p>
          <a:p>
            <a:r>
              <a:rPr lang="en-NL" dirty="0">
                <a:sym typeface="Wingdings" pitchFamily="2" charset="2"/>
              </a:rPr>
              <a:t>ESA long-term scenarion and sys architecture</a:t>
            </a:r>
          </a:p>
          <a:p>
            <a:r>
              <a:rPr lang="en-GB" dirty="0">
                <a:sym typeface="Wingdings" pitchFamily="2" charset="2"/>
              </a:rPr>
              <a:t>N</a:t>
            </a:r>
            <a:r>
              <a:rPr lang="en-NL" dirty="0">
                <a:sym typeface="Wingdings" pitchFamily="2" charset="2"/>
              </a:rPr>
              <a:t>eeds sourced from official EU commission documents</a:t>
            </a:r>
          </a:p>
          <a:p>
            <a:r>
              <a:rPr lang="en-NL" dirty="0">
                <a:sym typeface="Wingdings" pitchFamily="2" charset="2"/>
              </a:rPr>
              <a:t>S3NGT mission concept</a:t>
            </a:r>
          </a:p>
          <a:p>
            <a:r>
              <a:rPr lang="en-NL" dirty="0">
                <a:sym typeface="Wingdings" pitchFamily="2" charset="2"/>
              </a:rPr>
              <a:t>SAOOH instrument</a:t>
            </a:r>
          </a:p>
          <a:p>
            <a:r>
              <a:rPr lang="en-GB" dirty="0">
                <a:sym typeface="Wingdings" pitchFamily="2" charset="2"/>
              </a:rPr>
              <a:t>N</a:t>
            </a:r>
            <a:r>
              <a:rPr lang="en-NL" dirty="0">
                <a:sym typeface="Wingdings" pitchFamily="2" charset="2"/>
              </a:rPr>
              <a:t>ot that far from SWOT in terms of noise</a:t>
            </a:r>
          </a:p>
          <a:p>
            <a:r>
              <a:rPr lang="en-NL" dirty="0">
                <a:sym typeface="Wingdings" pitchFamily="2" charset="2"/>
              </a:rPr>
              <a:t>S6 and S6NG – key science drivers fro S6NG (good slide)</a:t>
            </a:r>
          </a:p>
          <a:p>
            <a:r>
              <a:rPr lang="en-NL" dirty="0">
                <a:sym typeface="Wingdings" pitchFamily="2" charset="2"/>
              </a:rPr>
              <a:t>Are we open to analyse new orbit configuration?</a:t>
            </a:r>
          </a:p>
          <a:p>
            <a:r>
              <a:rPr lang="en-NL" dirty="0">
                <a:sym typeface="Wingdings" pitchFamily="2" charset="2"/>
              </a:rPr>
              <a:t>S6NG Phase 0 activities – good detail</a:t>
            </a:r>
          </a:p>
          <a:p>
            <a:endParaRPr lang="en-NL" dirty="0">
              <a:sym typeface="Wingdings" pitchFamily="2" charset="2"/>
            </a:endParaRPr>
          </a:p>
          <a:p>
            <a:endParaRPr lang="en-NL" dirty="0">
              <a:sym typeface="Wingdings" pitchFamily="2" charset="2"/>
            </a:endParaRPr>
          </a:p>
          <a:p>
            <a:endParaRPr lang="en-NL" dirty="0">
              <a:sym typeface="Wingdings" pitchFamily="2" charset="2"/>
            </a:endParaRPr>
          </a:p>
          <a:p>
            <a:endParaRPr lang="en-NL" dirty="0">
              <a:sym typeface="Wingdings" pitchFamily="2" charset="2"/>
            </a:endParaRPr>
          </a:p>
          <a:p>
            <a:endParaRPr lang="en-NL" dirty="0">
              <a:sym typeface="Wingdings" pitchFamily="2" charset="2"/>
            </a:endParaRPr>
          </a:p>
          <a:p>
            <a:endParaRPr lang="en-NL" dirty="0">
              <a:sym typeface="Wingdings" pitchFamily="2" charset="2"/>
            </a:endParaRPr>
          </a:p>
          <a:p>
            <a:endParaRPr lang="en-NL" dirty="0">
              <a:sym typeface="Wingdings" pitchFamily="2" charset="2"/>
            </a:endParaRPr>
          </a:p>
          <a:p>
            <a:endParaRPr lang="en-NL" dirty="0">
              <a:sym typeface="Wingdings" pitchFamily="2" charset="2"/>
            </a:endParaRPr>
          </a:p>
          <a:p>
            <a:endParaRPr lang="en-NL" dirty="0">
              <a:sym typeface="Wingdings" pitchFamily="2" charset="2"/>
            </a:endParaRPr>
          </a:p>
          <a:p>
            <a:endParaRPr lang="en-NL" dirty="0">
              <a:sym typeface="Wingdings" pitchFamily="2" charset="2"/>
            </a:endParaRPr>
          </a:p>
          <a:p>
            <a:endParaRPr lang="en-NL" dirty="0">
              <a:sym typeface="Wingdings" pitchFamily="2" charset="2"/>
            </a:endParaRPr>
          </a:p>
          <a:p>
            <a:endParaRPr lang="en-NL" dirty="0">
              <a:sym typeface="Wingdings" pitchFamily="2" charset="2"/>
            </a:endParaRP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CF03B-950F-0448-9E36-F392B4C1CF1E}" type="slidenum">
              <a:rPr lang="en-NL" smtClean="0"/>
              <a:t>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0949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CF03B-950F-0448-9E36-F392B4C1CF1E}" type="slidenum">
              <a:rPr lang="en-NL" smtClean="0"/>
              <a:t>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59450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CF03B-950F-0448-9E36-F392B4C1CF1E}" type="slidenum">
              <a:rPr lang="en-NL" smtClean="0"/>
              <a:t>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06332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CF03B-950F-0448-9E36-F392B4C1CF1E}" type="slidenum">
              <a:rPr lang="en-NL" smtClean="0"/>
              <a:t>9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11141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C8422-69F1-4459-A77B-6A7437F312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9828CF-E199-4F4B-A3CF-FE9E82E629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52A81-9283-481D-B012-2C9FC624A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7BA7-F60E-4D3C-98CB-EF3019179097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67508E-FB82-448A-8C04-11FBD593C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DB854-C326-425C-8DBC-EA517D308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65F9-542D-43E4-A7ED-05D6DE6A7A1A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2E23F2-9D47-4288-B5CA-322C3C4F57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" y="643"/>
            <a:ext cx="12191237" cy="68567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BDE276-0C1E-4112-A09B-10E9A8EAFC3C}"/>
              </a:ext>
            </a:extLst>
          </p:cNvPr>
          <p:cNvSpPr txBox="1"/>
          <p:nvPr userDrawn="1"/>
        </p:nvSpPr>
        <p:spPr>
          <a:xfrm>
            <a:off x="94531" y="1400758"/>
            <a:ext cx="10814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NotesEsa" panose="02000506030000020004" pitchFamily="2" charset="0"/>
              </a:rPr>
              <a:t>30 Years of Progress in Radar Altimetry Symposium</a:t>
            </a:r>
            <a:endParaRPr lang="en-GB" sz="2400" dirty="0">
              <a:solidFill>
                <a:schemeClr val="bg1"/>
              </a:solidFill>
              <a:latin typeface="NotesEsa" panose="02000506030000020004" pitchFamily="2" charset="0"/>
            </a:endParaRPr>
          </a:p>
          <a:p>
            <a:r>
              <a:rPr lang="en-GB" sz="2000" kern="1200" dirty="0">
                <a:solidFill>
                  <a:schemeClr val="bg1"/>
                </a:solidFill>
                <a:latin typeface="NotesEsa" panose="02000506030000020004" pitchFamily="2" charset="0"/>
                <a:ea typeface="+mn-ea"/>
                <a:cs typeface="+mn-cs"/>
              </a:rPr>
              <a:t>2-7</a:t>
            </a:r>
            <a:r>
              <a:rPr lang="en-GB" sz="2000" dirty="0">
                <a:solidFill>
                  <a:schemeClr val="bg1"/>
                </a:solidFill>
                <a:latin typeface="NotesEsa" panose="02000506030000020004" pitchFamily="2" charset="0"/>
              </a:rPr>
              <a:t> September 2024 | Montpellier, France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401EB44-5630-4B78-AF50-B4A2C95FB2AC}"/>
              </a:ext>
            </a:extLst>
          </p:cNvPr>
          <p:cNvCxnSpPr>
            <a:cxnSpLocks/>
          </p:cNvCxnSpPr>
          <p:nvPr userDrawn="1"/>
        </p:nvCxnSpPr>
        <p:spPr>
          <a:xfrm>
            <a:off x="307571" y="4333558"/>
            <a:ext cx="11513127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DF745E8-3A21-7F21-DEC0-B2088583CE18}"/>
              </a:ext>
            </a:extLst>
          </p:cNvPr>
          <p:cNvSpPr txBox="1"/>
          <p:nvPr userDrawn="1"/>
        </p:nvSpPr>
        <p:spPr>
          <a:xfrm>
            <a:off x="10208516" y="6538912"/>
            <a:ext cx="5996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>
                <a:solidFill>
                  <a:schemeClr val="bg1"/>
                </a:solidFill>
                <a:latin typeface="NotesEsa" panose="02000506030000020004" pitchFamily="2" charset="0"/>
              </a:rPr>
              <a:t>www.coastalaltimetry.org</a:t>
            </a:r>
          </a:p>
        </p:txBody>
      </p:sp>
    </p:spTree>
    <p:extLst>
      <p:ext uri="{BB962C8B-B14F-4D97-AF65-F5344CB8AC3E}">
        <p14:creationId xmlns:p14="http://schemas.microsoft.com/office/powerpoint/2010/main" val="2091030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95231-C8D1-4CA1-90AB-02812A3FE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1E7308-D343-49FC-957A-4B7713A5CE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F3C3B-9937-4D36-8B5C-0B9C6E0CB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7BA7-F60E-4D3C-98CB-EF3019179097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33A93-1242-489C-8BB9-56DD5B763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301E4C-7DE9-47A1-A11D-641C56E9E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65F9-542D-43E4-A7ED-05D6DE6A7A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1663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D2F484-0A61-437F-9597-E170582B73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4DFFDC-FC2E-4A81-8A66-F2B8C0D63B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A51843-63B0-4C8A-90A9-4816A3FCE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7BA7-F60E-4D3C-98CB-EF3019179097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D97F4-EC50-4406-A865-7E57AD28D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DBD44-E43B-4D7D-A8A2-57556901B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65F9-542D-43E4-A7ED-05D6DE6A7A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234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06E784-314F-9A9E-65DB-3DC6F6FCE0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" y="0"/>
            <a:ext cx="12191237" cy="102850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2BD46-0726-4920-B4F3-6A031C28F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138" y="1542462"/>
            <a:ext cx="1199548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FB31D5-48C9-4740-A17C-EF91AE9C3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485E5-5DD6-4C71-A053-D8E88CC6A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65F9-542D-43E4-A7ED-05D6DE6A7A1A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8449FD-7898-963D-E4EC-6A2435415F2E}"/>
              </a:ext>
            </a:extLst>
          </p:cNvPr>
          <p:cNvSpPr txBox="1"/>
          <p:nvPr userDrawn="1"/>
        </p:nvSpPr>
        <p:spPr>
          <a:xfrm>
            <a:off x="111690" y="221865"/>
            <a:ext cx="11968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latin typeface="NotesEsa" panose="02000506030000020004" pitchFamily="2" charset="0"/>
              </a:rPr>
              <a:t>30 Years of Progress in Radar Altimetry Symposium</a:t>
            </a:r>
            <a:endParaRPr lang="en-GB" sz="1600" dirty="0">
              <a:solidFill>
                <a:schemeClr val="bg1"/>
              </a:solidFill>
              <a:latin typeface="NotesEsa" panose="02000506030000020004" pitchFamily="2" charset="0"/>
            </a:endParaRPr>
          </a:p>
          <a:p>
            <a:r>
              <a:rPr lang="en-GB" sz="1400" kern="1200" dirty="0">
                <a:solidFill>
                  <a:schemeClr val="bg1"/>
                </a:solidFill>
                <a:latin typeface="NotesEsa" panose="02000506030000020004" pitchFamily="2" charset="0"/>
                <a:ea typeface="+mn-ea"/>
                <a:cs typeface="+mn-cs"/>
              </a:rPr>
              <a:t>2-7</a:t>
            </a:r>
            <a:r>
              <a:rPr lang="en-GB" sz="1400" dirty="0">
                <a:solidFill>
                  <a:schemeClr val="bg1"/>
                </a:solidFill>
                <a:latin typeface="NotesEsa" panose="02000506030000020004" pitchFamily="2" charset="0"/>
              </a:rPr>
              <a:t> September 2024 | Montpellier, France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835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A3513-4242-4F2D-A471-EF3BD487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3EBC2C-75DA-422E-9EA9-AF7049C20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51C95E-0AE5-4E1D-8FA1-9CDD0A1CC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7BA7-F60E-4D3C-98CB-EF3019179097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B3070-94E2-44A7-97F9-4CD548018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EC19D-6F43-44CF-A84F-DED3820E5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65F9-542D-43E4-A7ED-05D6DE6A7A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7916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744F1-71F7-427E-84A3-0599A3909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F972B-4D88-427C-B0E6-507371E5CA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35B906-5AE8-4C55-93EF-07E3FD8B6B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DCAF6A-F4BA-4F36-A5F1-841FC4D25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7BA7-F60E-4D3C-98CB-EF3019179097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42FD99-9D45-49B7-A539-982906EFD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23129F-1A46-443E-90D3-15BD529D0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65F9-542D-43E4-A7ED-05D6DE6A7A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3297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E836C-EB19-4E12-AB81-0379B0906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036619-8F1D-4607-9CB8-F907685AF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04D7DE-8B47-4C6B-BB6A-09F40A78E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DB377F-C489-44BF-9EF2-54730CFBDA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906A7D-98DB-4737-AAFF-9835BF3FAB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4399F9-40C0-4228-BBD2-E05B244D7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7BA7-F60E-4D3C-98CB-EF3019179097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C87862-D8EF-4859-A1F5-D22D8148C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FCF261-C26C-4FE7-B9CF-68595E488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65F9-542D-43E4-A7ED-05D6DE6A7A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9033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C1BD2-4E6B-4C33-AFC3-9872F5791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BA8DF9-3D73-404D-BC55-65C03AEB4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7BA7-F60E-4D3C-98CB-EF3019179097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587775-1F29-42BC-AC67-6BA5BCF75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FF3E85-D172-478F-9BD9-C7BB92046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65F9-542D-43E4-A7ED-05D6DE6A7A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9287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F7053-E247-4D8A-849C-4D7D0877F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7BA7-F60E-4D3C-98CB-EF3019179097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73A42F-2CA9-49F1-BD8B-668803CFD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E9687E-E394-4363-A3BB-5BDD81CD2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65F9-542D-43E4-A7ED-05D6DE6A7A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82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EF424-18C8-45A9-832F-9D51222AF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B9BE7-FC76-473E-BA39-1E4E90156B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9188E1-4F17-4D55-9641-6B5A9F42B5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0F2E04-3D93-40B9-AB99-252947D95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7BA7-F60E-4D3C-98CB-EF3019179097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969341-3B14-483B-857D-ACAA02561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7DC9C1-16BE-4AD0-8BA9-92AD07704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65F9-542D-43E4-A7ED-05D6DE6A7A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302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CC91C-D445-4A55-AEE9-98179AF75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75018A-48E4-4D6D-8E95-C815ACCC28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050104-ABF1-49DD-A89A-7BA0336DD8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7E2FD9-5B08-44D1-87B5-4AAC13225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7BA7-F60E-4D3C-98CB-EF3019179097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64AA6C-9BC8-4134-9F1B-96BA9B451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AB2F61-6CEF-4C23-9134-152AA07F7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65F9-542D-43E4-A7ED-05D6DE6A7A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6888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D35395-87DE-47EE-BD5E-49EC7CF75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0AC72C-58D2-4DAB-95F7-0E34581AE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F438B2-9CC9-4C12-B385-893C767200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57BA7-F60E-4D3C-98CB-EF3019179097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006BC-C562-4520-B4BA-4686A2EC68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6F862-10F7-4A6C-A371-6F8FC84445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865F9-542D-43E4-A7ED-05D6DE6A7A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999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6FB576-4C79-B1C3-F69B-B63AE21DFF43}"/>
              </a:ext>
            </a:extLst>
          </p:cNvPr>
          <p:cNvSpPr txBox="1"/>
          <p:nvPr/>
        </p:nvSpPr>
        <p:spPr>
          <a:xfrm>
            <a:off x="161841" y="3343728"/>
            <a:ext cx="45678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NotesEsa" panose="02000506030000020004" pitchFamily="2" charset="0"/>
              </a:rPr>
              <a:t>Summary and recommendations from the OUTLOOK (FUTURE MISSIONS) session</a:t>
            </a:r>
          </a:p>
        </p:txBody>
      </p:sp>
    </p:spTree>
    <p:extLst>
      <p:ext uri="{BB962C8B-B14F-4D97-AF65-F5344CB8AC3E}">
        <p14:creationId xmlns:p14="http://schemas.microsoft.com/office/powerpoint/2010/main" val="264389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AC4A739E-2A5E-211E-829A-2152429722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25" y="1296695"/>
            <a:ext cx="11995150" cy="402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44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7C9BF52-CB9F-609C-1765-73702FCB0B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55" y="1282261"/>
            <a:ext cx="11760529" cy="461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17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4D5A1E9-F58D-6071-2B10-6DE3DCB46C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274" y="1148947"/>
            <a:ext cx="10630467" cy="35230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E3235E-4025-FDB1-E3DD-D1E68F641F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0941" y="1148945"/>
            <a:ext cx="1882115" cy="3523066"/>
          </a:xfrm>
          <a:prstGeom prst="rect">
            <a:avLst/>
          </a:prstGeom>
        </p:spPr>
      </p:pic>
      <p:pic>
        <p:nvPicPr>
          <p:cNvPr id="5" name="Content Placeholder 2">
            <a:extLst>
              <a:ext uri="{FF2B5EF4-FFF2-40B4-BE49-F238E27FC236}">
                <a16:creationId xmlns:a16="http://schemas.microsoft.com/office/drawing/2014/main" id="{CFAB1E5E-E7B1-EB3E-1BB4-341AE6365D7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275" y="4386264"/>
            <a:ext cx="10628784" cy="3000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8B8C5A-11EA-1FEE-8ED9-DCA2D3A981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0941" y="4343400"/>
            <a:ext cx="1882115" cy="48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76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B744C0F2-58A0-90AE-E507-A61AC6AF8D02}"/>
              </a:ext>
            </a:extLst>
          </p:cNvPr>
          <p:cNvSpPr/>
          <p:nvPr/>
        </p:nvSpPr>
        <p:spPr>
          <a:xfrm>
            <a:off x="6904382" y="2394249"/>
            <a:ext cx="1058687" cy="1409101"/>
          </a:xfrm>
          <a:prstGeom prst="rect">
            <a:avLst/>
          </a:prstGeom>
          <a:solidFill>
            <a:srgbClr val="201E19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BB2A274-A099-1574-2C51-4ADC8C73B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520" y="1253330"/>
            <a:ext cx="11690680" cy="53989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NL" sz="2400" dirty="0"/>
              <a:t>Swath altimetry (history and outlook) – E. Rodriguez/R. Morrow</a:t>
            </a:r>
          </a:p>
          <a:p>
            <a:pPr marL="457200" lvl="1" indent="0">
              <a:buNone/>
            </a:pPr>
            <a:r>
              <a:rPr lang="en-NL" sz="2000" dirty="0"/>
              <a:t>A detailed account to how swath altimetry developed, from SRTM through several mission concepts by many pioneers in the field – eventually leading to SWOT and Sentinel-3 NGT</a:t>
            </a:r>
          </a:p>
        </p:txBody>
      </p:sp>
      <p:pic>
        <p:nvPicPr>
          <p:cNvPr id="5" name="Google Shape;62;p13">
            <a:extLst>
              <a:ext uri="{FF2B5EF4-FFF2-40B4-BE49-F238E27FC236}">
                <a16:creationId xmlns:a16="http://schemas.microsoft.com/office/drawing/2014/main" id="{A192F0AB-30F2-26FE-DD4D-DA4DB680E3DD}"/>
              </a:ext>
            </a:extLst>
          </p:cNvPr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612" y="2397400"/>
            <a:ext cx="1409700" cy="24564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EC7FAC7E-8C30-DD44-74C2-172F48AF599B}"/>
              </a:ext>
            </a:extLst>
          </p:cNvPr>
          <p:cNvGrpSpPr/>
          <p:nvPr/>
        </p:nvGrpSpPr>
        <p:grpSpPr>
          <a:xfrm>
            <a:off x="7661963" y="2401543"/>
            <a:ext cx="1681064" cy="1428760"/>
            <a:chOff x="7598463" y="2002804"/>
            <a:chExt cx="1681064" cy="1428760"/>
          </a:xfrm>
        </p:grpSpPr>
        <p:pic>
          <p:nvPicPr>
            <p:cNvPr id="12" name="Google Shape;116;p18">
              <a:extLst>
                <a:ext uri="{FF2B5EF4-FFF2-40B4-BE49-F238E27FC236}">
                  <a16:creationId xmlns:a16="http://schemas.microsoft.com/office/drawing/2014/main" id="{9FB338A9-7B25-275B-CA0B-3AD0D4D4B213}"/>
                </a:ext>
              </a:extLst>
            </p:cNvPr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47058" y="2002804"/>
              <a:ext cx="1332469" cy="14091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118;p18">
              <a:extLst>
                <a:ext uri="{FF2B5EF4-FFF2-40B4-BE49-F238E27FC236}">
                  <a16:creationId xmlns:a16="http://schemas.microsoft.com/office/drawing/2014/main" id="{76745DF3-9A2D-1C29-D0FB-970F5935205A}"/>
                </a:ext>
              </a:extLst>
            </p:cNvPr>
            <p:cNvSpPr txBox="1"/>
            <p:nvPr/>
          </p:nvSpPr>
          <p:spPr>
            <a:xfrm>
              <a:off x="7598463" y="3123787"/>
              <a:ext cx="1558456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L.</a:t>
              </a:r>
              <a:r>
                <a:rPr lang="en-US" sz="1400" b="0" i="0" u="none" strike="noStrike" cap="none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-L. Fu</a:t>
              </a:r>
              <a:endParaRPr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F644D32-4B0E-78CF-37B3-4B69ADE0CA01}"/>
              </a:ext>
            </a:extLst>
          </p:cNvPr>
          <p:cNvGrpSpPr/>
          <p:nvPr/>
        </p:nvGrpSpPr>
        <p:grpSpPr>
          <a:xfrm>
            <a:off x="3080221" y="3948524"/>
            <a:ext cx="1558456" cy="1430627"/>
            <a:chOff x="3595547" y="3549785"/>
            <a:chExt cx="1558456" cy="1430627"/>
          </a:xfrm>
        </p:grpSpPr>
        <p:pic>
          <p:nvPicPr>
            <p:cNvPr id="16" name="Google Shape;142;p20">
              <a:extLst>
                <a:ext uri="{FF2B5EF4-FFF2-40B4-BE49-F238E27FC236}">
                  <a16:creationId xmlns:a16="http://schemas.microsoft.com/office/drawing/2014/main" id="{D86A47CA-D9EF-B524-2D0C-5A3874DCBE37}"/>
                </a:ext>
              </a:extLst>
            </p:cNvPr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05520" y="3549785"/>
              <a:ext cx="1054465" cy="14059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148;p20">
              <a:extLst>
                <a:ext uri="{FF2B5EF4-FFF2-40B4-BE49-F238E27FC236}">
                  <a16:creationId xmlns:a16="http://schemas.microsoft.com/office/drawing/2014/main" id="{90532502-5E51-8E90-03F9-60139912FEFF}"/>
                </a:ext>
              </a:extLst>
            </p:cNvPr>
            <p:cNvSpPr txBox="1"/>
            <p:nvPr/>
          </p:nvSpPr>
          <p:spPr>
            <a:xfrm>
              <a:off x="3595547" y="4672676"/>
              <a:ext cx="1558456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L. Smith</a:t>
              </a:r>
              <a:endParaRPr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F4E35D0-27D8-0964-A639-CE935F64D48A}"/>
              </a:ext>
            </a:extLst>
          </p:cNvPr>
          <p:cNvGrpSpPr/>
          <p:nvPr/>
        </p:nvGrpSpPr>
        <p:grpSpPr>
          <a:xfrm>
            <a:off x="4418015" y="3952878"/>
            <a:ext cx="1558456" cy="1426273"/>
            <a:chOff x="4862561" y="3554139"/>
            <a:chExt cx="1558456" cy="1426273"/>
          </a:xfrm>
        </p:grpSpPr>
        <p:pic>
          <p:nvPicPr>
            <p:cNvPr id="17" name="Google Shape;143;p20">
              <a:extLst>
                <a:ext uri="{FF2B5EF4-FFF2-40B4-BE49-F238E27FC236}">
                  <a16:creationId xmlns:a16="http://schemas.microsoft.com/office/drawing/2014/main" id="{29CEB477-0907-0BBF-2942-04E1570A23ED}"/>
                </a:ext>
              </a:extLst>
            </p:cNvPr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34816" y="3554139"/>
              <a:ext cx="1401597" cy="14015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149;p20">
              <a:extLst>
                <a:ext uri="{FF2B5EF4-FFF2-40B4-BE49-F238E27FC236}">
                  <a16:creationId xmlns:a16="http://schemas.microsoft.com/office/drawing/2014/main" id="{69A23D25-7519-31DF-C214-16F4A4BBF2B2}"/>
                </a:ext>
              </a:extLst>
            </p:cNvPr>
            <p:cNvSpPr txBox="1"/>
            <p:nvPr/>
          </p:nvSpPr>
          <p:spPr>
            <a:xfrm>
              <a:off x="4862561" y="4672676"/>
              <a:ext cx="1558456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P. Bates</a:t>
              </a:r>
              <a:endParaRPr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9C9E604-22D9-EDA3-5DFB-34E608E759E7}"/>
              </a:ext>
            </a:extLst>
          </p:cNvPr>
          <p:cNvGrpSpPr/>
          <p:nvPr/>
        </p:nvGrpSpPr>
        <p:grpSpPr>
          <a:xfrm>
            <a:off x="5896484" y="3948522"/>
            <a:ext cx="1558456" cy="1430629"/>
            <a:chOff x="6413453" y="3549783"/>
            <a:chExt cx="1558456" cy="1430629"/>
          </a:xfrm>
        </p:grpSpPr>
        <p:pic>
          <p:nvPicPr>
            <p:cNvPr id="18" name="Google Shape;144;p20">
              <a:extLst>
                <a:ext uri="{FF2B5EF4-FFF2-40B4-BE49-F238E27FC236}">
                  <a16:creationId xmlns:a16="http://schemas.microsoft.com/office/drawing/2014/main" id="{324A3048-1791-1BFA-B537-A1E69CB020FA}"/>
                </a:ext>
              </a:extLst>
            </p:cNvPr>
            <p:cNvPicPr preferRelativeResize="0"/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43796" y="3549783"/>
              <a:ext cx="1447036" cy="14059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Google Shape;150;p20">
              <a:extLst>
                <a:ext uri="{FF2B5EF4-FFF2-40B4-BE49-F238E27FC236}">
                  <a16:creationId xmlns:a16="http://schemas.microsoft.com/office/drawing/2014/main" id="{0D2615AA-575A-81FD-6494-20F1B4061440}"/>
                </a:ext>
              </a:extLst>
            </p:cNvPr>
            <p:cNvSpPr txBox="1"/>
            <p:nvPr/>
          </p:nvSpPr>
          <p:spPr>
            <a:xfrm>
              <a:off x="6413453" y="4672676"/>
              <a:ext cx="1558456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T. </a:t>
              </a:r>
              <a:r>
                <a:rPr lang="en-US" sz="1400" b="0" i="0" u="none" strike="noStrike" cap="none" dirty="0" err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Pavelsky</a:t>
              </a:r>
              <a:endParaRPr sz="14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FF4BC26-3B2C-5517-625C-08392E039208}"/>
              </a:ext>
            </a:extLst>
          </p:cNvPr>
          <p:cNvGrpSpPr/>
          <p:nvPr/>
        </p:nvGrpSpPr>
        <p:grpSpPr>
          <a:xfrm>
            <a:off x="7271406" y="3925122"/>
            <a:ext cx="1558456" cy="1454029"/>
            <a:chOff x="7899569" y="3526383"/>
            <a:chExt cx="1558456" cy="1454029"/>
          </a:xfrm>
        </p:grpSpPr>
        <p:pic>
          <p:nvPicPr>
            <p:cNvPr id="19" name="Google Shape;145;p20" descr="Entrevista con Anny Cazenave - Premios Fronteras">
              <a:extLst>
                <a:ext uri="{FF2B5EF4-FFF2-40B4-BE49-F238E27FC236}">
                  <a16:creationId xmlns:a16="http://schemas.microsoft.com/office/drawing/2014/main" id="{B3736724-43C7-0578-CF63-C84FA638F6FF}"/>
                </a:ext>
              </a:extLst>
            </p:cNvPr>
            <p:cNvPicPr preferRelativeResize="0"/>
            <p:nvPr/>
          </p:nvPicPr>
          <p:blipFill rotWithShape="1">
            <a:blip r:embed="rId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44248" y="3526383"/>
              <a:ext cx="1222091" cy="14293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Google Shape;151;p20">
              <a:extLst>
                <a:ext uri="{FF2B5EF4-FFF2-40B4-BE49-F238E27FC236}">
                  <a16:creationId xmlns:a16="http://schemas.microsoft.com/office/drawing/2014/main" id="{0ED95292-5688-C45D-4B8F-96C726D619CE}"/>
                </a:ext>
              </a:extLst>
            </p:cNvPr>
            <p:cNvSpPr txBox="1"/>
            <p:nvPr/>
          </p:nvSpPr>
          <p:spPr>
            <a:xfrm>
              <a:off x="7899569" y="4672676"/>
              <a:ext cx="1558456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A. </a:t>
              </a:r>
              <a:r>
                <a:rPr lang="en-US" sz="1400" b="0" i="0" u="none" strike="noStrike" cap="none" dirty="0" err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Cazenave</a:t>
              </a:r>
              <a:endParaRPr sz="14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F1196B0-1352-A154-F995-95ECDD36A78E}"/>
              </a:ext>
            </a:extLst>
          </p:cNvPr>
          <p:cNvGrpSpPr/>
          <p:nvPr/>
        </p:nvGrpSpPr>
        <p:grpSpPr>
          <a:xfrm>
            <a:off x="4395121" y="2397400"/>
            <a:ext cx="1558456" cy="1413244"/>
            <a:chOff x="4331621" y="1998661"/>
            <a:chExt cx="1558456" cy="1413244"/>
          </a:xfrm>
        </p:grpSpPr>
        <p:pic>
          <p:nvPicPr>
            <p:cNvPr id="29" name="Google Shape;158;p21">
              <a:extLst>
                <a:ext uri="{FF2B5EF4-FFF2-40B4-BE49-F238E27FC236}">
                  <a16:creationId xmlns:a16="http://schemas.microsoft.com/office/drawing/2014/main" id="{2378EE5E-BF6F-6DD7-12EA-224E47FC39F3}"/>
                </a:ext>
              </a:extLst>
            </p:cNvPr>
            <p:cNvPicPr preferRelativeResize="0"/>
            <p:nvPr/>
          </p:nvPicPr>
          <p:blipFill rotWithShape="1">
            <a:blip r:embed="rId9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87216" y="2000703"/>
              <a:ext cx="1296538" cy="14112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Google Shape;160;p21">
              <a:extLst>
                <a:ext uri="{FF2B5EF4-FFF2-40B4-BE49-F238E27FC236}">
                  <a16:creationId xmlns:a16="http://schemas.microsoft.com/office/drawing/2014/main" id="{7E41F2CB-A224-A422-6860-D0C9647E2D2A}"/>
                </a:ext>
              </a:extLst>
            </p:cNvPr>
            <p:cNvSpPr txBox="1"/>
            <p:nvPr/>
          </p:nvSpPr>
          <p:spPr>
            <a:xfrm>
              <a:off x="4331621" y="1998661"/>
              <a:ext cx="1558456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N. </a:t>
              </a:r>
              <a:r>
                <a:rPr lang="en-US" sz="1400" b="0" i="0" u="none" strike="noStrike" cap="none" dirty="0" err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Mognard</a:t>
              </a:r>
              <a:endParaRPr sz="14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23F5F2E-2EE4-E73D-1BBE-963F0E1C840F}"/>
              </a:ext>
            </a:extLst>
          </p:cNvPr>
          <p:cNvGrpSpPr/>
          <p:nvPr/>
        </p:nvGrpSpPr>
        <p:grpSpPr>
          <a:xfrm>
            <a:off x="5605361" y="2397767"/>
            <a:ext cx="1558456" cy="1429383"/>
            <a:chOff x="5517632" y="2002181"/>
            <a:chExt cx="1558456" cy="1429383"/>
          </a:xfrm>
        </p:grpSpPr>
        <p:pic>
          <p:nvPicPr>
            <p:cNvPr id="30" name="Google Shape;159;p21">
              <a:extLst>
                <a:ext uri="{FF2B5EF4-FFF2-40B4-BE49-F238E27FC236}">
                  <a16:creationId xmlns:a16="http://schemas.microsoft.com/office/drawing/2014/main" id="{BE8F327B-9479-1BF2-A985-145700F17786}"/>
                </a:ext>
              </a:extLst>
            </p:cNvPr>
            <p:cNvPicPr preferRelativeResize="0"/>
            <p:nvPr/>
          </p:nvPicPr>
          <p:blipFill rotWithShape="1">
            <a:blip r:embed="rId1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13400" y="2002181"/>
              <a:ext cx="977050" cy="14097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Google Shape;161;p21">
              <a:extLst>
                <a:ext uri="{FF2B5EF4-FFF2-40B4-BE49-F238E27FC236}">
                  <a16:creationId xmlns:a16="http://schemas.microsoft.com/office/drawing/2014/main" id="{684923BB-FFDD-A025-106E-0AEA41E847E6}"/>
                </a:ext>
              </a:extLst>
            </p:cNvPr>
            <p:cNvSpPr txBox="1"/>
            <p:nvPr/>
          </p:nvSpPr>
          <p:spPr>
            <a:xfrm>
              <a:off x="5517632" y="3123787"/>
              <a:ext cx="1558456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D. </a:t>
              </a:r>
              <a:r>
                <a:rPr lang="en-US" sz="1400" b="0" i="0" u="none" strike="noStrike" cap="none" dirty="0" err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Alsdorf</a:t>
              </a:r>
              <a:endParaRPr sz="14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62198BB1-DE51-A978-99A9-C194881F16F6}"/>
              </a:ext>
            </a:extLst>
          </p:cNvPr>
          <p:cNvSpPr txBox="1"/>
          <p:nvPr/>
        </p:nvSpPr>
        <p:spPr>
          <a:xfrm>
            <a:off x="533412" y="4506155"/>
            <a:ext cx="1340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E.Rodriguez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6F908FB-F0F0-655D-5E9B-663A64A7D835}"/>
              </a:ext>
            </a:extLst>
          </p:cNvPr>
          <p:cNvGrpSpPr/>
          <p:nvPr/>
        </p:nvGrpSpPr>
        <p:grpSpPr>
          <a:xfrm>
            <a:off x="1949379" y="2399303"/>
            <a:ext cx="1411341" cy="1431000"/>
            <a:chOff x="1885879" y="2000564"/>
            <a:chExt cx="1411341" cy="1431000"/>
          </a:xfrm>
        </p:grpSpPr>
        <p:pic>
          <p:nvPicPr>
            <p:cNvPr id="7" name="Google Shape;81;p15">
              <a:extLst>
                <a:ext uri="{FF2B5EF4-FFF2-40B4-BE49-F238E27FC236}">
                  <a16:creationId xmlns:a16="http://schemas.microsoft.com/office/drawing/2014/main" id="{3843BBDF-3569-F7C9-613B-916167D92735}"/>
                </a:ext>
              </a:extLst>
            </p:cNvPr>
            <p:cNvPicPr preferRelativeResize="0"/>
            <p:nvPr/>
          </p:nvPicPr>
          <p:blipFill rotWithShape="1">
            <a:blip r:embed="rId11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85879" y="2000564"/>
              <a:ext cx="1411341" cy="14113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4179CED-FC43-3A8C-C165-EC9038FCC24F}"/>
                </a:ext>
              </a:extLst>
            </p:cNvPr>
            <p:cNvSpPr txBox="1"/>
            <p:nvPr/>
          </p:nvSpPr>
          <p:spPr>
            <a:xfrm>
              <a:off x="1907491" y="3123787"/>
              <a:ext cx="13610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L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D. Chelton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2105094-3F5F-716E-EF9A-58C757E6A547}"/>
              </a:ext>
            </a:extLst>
          </p:cNvPr>
          <p:cNvGrpSpPr/>
          <p:nvPr/>
        </p:nvGrpSpPr>
        <p:grpSpPr>
          <a:xfrm>
            <a:off x="3273715" y="2400920"/>
            <a:ext cx="1361041" cy="1429383"/>
            <a:chOff x="3210215" y="2002181"/>
            <a:chExt cx="1361041" cy="1429383"/>
          </a:xfrm>
        </p:grpSpPr>
        <p:pic>
          <p:nvPicPr>
            <p:cNvPr id="10" name="Google Shape;115;p18">
              <a:extLst>
                <a:ext uri="{FF2B5EF4-FFF2-40B4-BE49-F238E27FC236}">
                  <a16:creationId xmlns:a16="http://schemas.microsoft.com/office/drawing/2014/main" id="{61BEAD57-C5F1-0573-3762-12F910577D06}"/>
                </a:ext>
              </a:extLst>
            </p:cNvPr>
            <p:cNvPicPr preferRelativeResize="0"/>
            <p:nvPr/>
          </p:nvPicPr>
          <p:blipFill rotWithShape="1">
            <a:blip r:embed="rId1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29653" y="2002181"/>
              <a:ext cx="1138763" cy="14097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831CA73-660E-B535-001F-B7437703324B}"/>
                </a:ext>
              </a:extLst>
            </p:cNvPr>
            <p:cNvSpPr txBox="1"/>
            <p:nvPr/>
          </p:nvSpPr>
          <p:spPr>
            <a:xfrm>
              <a:off x="3210215" y="3123787"/>
              <a:ext cx="13610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L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Y. Menard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DF53A13-3E51-1027-1F0B-10F3F3DAFCAA}"/>
              </a:ext>
            </a:extLst>
          </p:cNvPr>
          <p:cNvGrpSpPr/>
          <p:nvPr/>
        </p:nvGrpSpPr>
        <p:grpSpPr>
          <a:xfrm>
            <a:off x="6665670" y="2414886"/>
            <a:ext cx="1558456" cy="1415417"/>
            <a:chOff x="6602170" y="2016147"/>
            <a:chExt cx="1558456" cy="1415417"/>
          </a:xfrm>
        </p:grpSpPr>
        <p:pic>
          <p:nvPicPr>
            <p:cNvPr id="8" name="Google Shape;83;p15">
              <a:extLst>
                <a:ext uri="{FF2B5EF4-FFF2-40B4-BE49-F238E27FC236}">
                  <a16:creationId xmlns:a16="http://schemas.microsoft.com/office/drawing/2014/main" id="{5E9906F4-CD1E-ADB0-9623-187ADECBDBB6}"/>
                </a:ext>
              </a:extLst>
            </p:cNvPr>
            <p:cNvPicPr preferRelativeResize="0"/>
            <p:nvPr/>
          </p:nvPicPr>
          <p:blipFill>
            <a:blip r:embed="rId1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49205" y="2016147"/>
              <a:ext cx="889530" cy="13957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" name="Google Shape;161;p21">
              <a:extLst>
                <a:ext uri="{FF2B5EF4-FFF2-40B4-BE49-F238E27FC236}">
                  <a16:creationId xmlns:a16="http://schemas.microsoft.com/office/drawing/2014/main" id="{B9C62B44-F610-EEE9-FA73-AFC8CF6B84A2}"/>
                </a:ext>
              </a:extLst>
            </p:cNvPr>
            <p:cNvSpPr txBox="1"/>
            <p:nvPr/>
          </p:nvSpPr>
          <p:spPr>
            <a:xfrm>
              <a:off x="6602170" y="3123787"/>
              <a:ext cx="1558456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E. Lindstrom</a:t>
              </a:r>
              <a:endParaRPr sz="14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6AA5178-C7C1-EE1A-4749-FA767A84B0DE}"/>
              </a:ext>
            </a:extLst>
          </p:cNvPr>
          <p:cNvGrpSpPr/>
          <p:nvPr/>
        </p:nvGrpSpPr>
        <p:grpSpPr>
          <a:xfrm>
            <a:off x="1874313" y="3944775"/>
            <a:ext cx="1558456" cy="1434376"/>
            <a:chOff x="2151759" y="3546036"/>
            <a:chExt cx="1558456" cy="1434376"/>
          </a:xfrm>
        </p:grpSpPr>
        <p:pic>
          <p:nvPicPr>
            <p:cNvPr id="14" name="Google Shape;140;p20">
              <a:extLst>
                <a:ext uri="{FF2B5EF4-FFF2-40B4-BE49-F238E27FC236}">
                  <a16:creationId xmlns:a16="http://schemas.microsoft.com/office/drawing/2014/main" id="{F6B2F079-B1C0-26FF-34C5-0C4E8E09E3E9}"/>
                </a:ext>
              </a:extLst>
            </p:cNvPr>
            <p:cNvPicPr preferRelativeResize="0"/>
            <p:nvPr/>
          </p:nvPicPr>
          <p:blipFill rotWithShape="1">
            <a:blip r:embed="rId1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18516" y="3546036"/>
              <a:ext cx="1409700" cy="1409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" name="Google Shape;146;p20">
              <a:extLst>
                <a:ext uri="{FF2B5EF4-FFF2-40B4-BE49-F238E27FC236}">
                  <a16:creationId xmlns:a16="http://schemas.microsoft.com/office/drawing/2014/main" id="{9BAB6D08-8076-C932-20AD-793549A10FC1}"/>
                </a:ext>
              </a:extLst>
            </p:cNvPr>
            <p:cNvSpPr txBox="1"/>
            <p:nvPr/>
          </p:nvSpPr>
          <p:spPr>
            <a:xfrm>
              <a:off x="2151759" y="4672676"/>
              <a:ext cx="1558456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D. </a:t>
              </a:r>
              <a:r>
                <a:rPr lang="en-US" sz="1400" b="0" i="0" u="none" strike="noStrike" cap="none" dirty="0" err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Lettenmaier</a:t>
              </a:r>
              <a:endParaRPr sz="14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5" name="Google Shape;194;p26">
            <a:extLst>
              <a:ext uri="{FF2B5EF4-FFF2-40B4-BE49-F238E27FC236}">
                <a16:creationId xmlns:a16="http://schemas.microsoft.com/office/drawing/2014/main" id="{3D516D08-F273-635F-F27E-BF66BAD08697}"/>
              </a:ext>
            </a:extLst>
          </p:cNvPr>
          <p:cNvPicPr preferRelativeResize="0"/>
          <p:nvPr/>
        </p:nvPicPr>
        <p:blipFill rotWithShape="1">
          <a:blip r:embed="rId1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5164" y="3953264"/>
            <a:ext cx="3076236" cy="2802421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0F381691-A663-0BA4-392C-EF298C5CE0CC}"/>
              </a:ext>
            </a:extLst>
          </p:cNvPr>
          <p:cNvSpPr txBox="1"/>
          <p:nvPr/>
        </p:nvSpPr>
        <p:spPr>
          <a:xfrm>
            <a:off x="4642755" y="5615595"/>
            <a:ext cx="546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..and recently to </a:t>
            </a:r>
            <a:r>
              <a:rPr lang="en-NL" sz="2000" dirty="0"/>
              <a:t>the</a:t>
            </a:r>
            <a:r>
              <a:rPr lang="en-NL" dirty="0"/>
              <a:t> SWOT-LOAC concept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7696649-C2A8-99B5-CA06-29E21B464289}"/>
              </a:ext>
            </a:extLst>
          </p:cNvPr>
          <p:cNvSpPr txBox="1"/>
          <p:nvPr/>
        </p:nvSpPr>
        <p:spPr>
          <a:xfrm>
            <a:off x="279089" y="6090334"/>
            <a:ext cx="7623146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NL" dirty="0"/>
              <a:t>RECOMMENDATION (from Rosemary): continuity is really important but </a:t>
            </a:r>
            <a:r>
              <a:rPr lang="en-NL" b="1" dirty="0"/>
              <a:t>innovation</a:t>
            </a:r>
            <a:r>
              <a:rPr lang="en-NL" dirty="0"/>
              <a:t> is also important!</a:t>
            </a:r>
          </a:p>
        </p:txBody>
      </p:sp>
    </p:spTree>
    <p:extLst>
      <p:ext uri="{BB962C8B-B14F-4D97-AF65-F5344CB8AC3E}">
        <p14:creationId xmlns:p14="http://schemas.microsoft.com/office/powerpoint/2010/main" val="421993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3A6010-4C8D-9CFB-7E49-474F171A0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520" y="1072562"/>
            <a:ext cx="11995480" cy="4351338"/>
          </a:xfrm>
        </p:spPr>
        <p:txBody>
          <a:bodyPr/>
          <a:lstStyle/>
          <a:p>
            <a:r>
              <a:rPr lang="en-NL" dirty="0"/>
              <a:t>Bohe et al – SWH from SWOT at km-scale</a:t>
            </a:r>
          </a:p>
        </p:txBody>
      </p:sp>
      <p:pic>
        <p:nvPicPr>
          <p:cNvPr id="3" name="Image 6">
            <a:extLst>
              <a:ext uri="{FF2B5EF4-FFF2-40B4-BE49-F238E27FC236}">
                <a16:creationId xmlns:a16="http://schemas.microsoft.com/office/drawing/2014/main" id="{8B28B971-B7D3-151D-C383-EC14828C5C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600" y="1616612"/>
            <a:ext cx="7386210" cy="45948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B9BB26-27B7-8B40-5D0C-FA604A6A6D7C}"/>
              </a:ext>
            </a:extLst>
          </p:cNvPr>
          <p:cNvSpPr txBox="1"/>
          <p:nvPr/>
        </p:nvSpPr>
        <p:spPr>
          <a:xfrm>
            <a:off x="8445500" y="1524000"/>
            <a:ext cx="32385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A </a:t>
            </a:r>
            <a:r>
              <a:rPr lang="en-NL" sz="2400" dirty="0"/>
              <a:t>new window on ocean dynamics!</a:t>
            </a:r>
          </a:p>
          <a:p>
            <a:r>
              <a:rPr lang="en-GB" dirty="0"/>
              <a:t>G</a:t>
            </a:r>
            <a:r>
              <a:rPr lang="en-NL" dirty="0"/>
              <a:t>lobally validated against SWOT nadir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410FA6-5EAA-0378-375B-A9CE7D5AEA0B}"/>
              </a:ext>
            </a:extLst>
          </p:cNvPr>
          <p:cNvSpPr txBox="1"/>
          <p:nvPr/>
        </p:nvSpPr>
        <p:spPr>
          <a:xfrm>
            <a:off x="8013700" y="3429000"/>
            <a:ext cx="3797300" cy="203132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NL" dirty="0"/>
              <a:t>RECOMMENDATION</a:t>
            </a:r>
            <a:r>
              <a:rPr kumimoji="0" lang="fr-FR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NES Sans"/>
                <a:ea typeface="+mn-ea"/>
                <a:cs typeface="+mn-cs"/>
              </a:rPr>
              <a:t>: </a:t>
            </a:r>
            <a:r>
              <a:rPr kumimoji="0" lang="fr-FR" sz="1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NES Sans"/>
                <a:ea typeface="+mn-ea"/>
                <a:cs typeface="+mn-cs"/>
              </a:rPr>
              <a:t>this</a:t>
            </a:r>
            <a:r>
              <a:rPr kumimoji="0" lang="fr-FR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NES Sans"/>
                <a:ea typeface="+mn-ea"/>
                <a:cs typeface="+mn-cs"/>
              </a:rPr>
              <a:t> </a:t>
            </a:r>
            <a:r>
              <a:rPr kumimoji="0" lang="fr-FR" sz="1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NES Sans"/>
                <a:ea typeface="+mn-ea"/>
                <a:cs typeface="+mn-cs"/>
              </a:rPr>
              <a:t>needs</a:t>
            </a:r>
            <a:r>
              <a:rPr kumimoji="0" lang="fr-FR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NES Sans"/>
                <a:ea typeface="+mn-ea"/>
                <a:cs typeface="+mn-cs"/>
              </a:rPr>
              <a:t> </a:t>
            </a:r>
            <a:r>
              <a:rPr kumimoji="0" lang="fr-FR" sz="1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NES Sans"/>
                <a:ea typeface="+mn-ea"/>
                <a:cs typeface="+mn-cs"/>
              </a:rPr>
              <a:t>further</a:t>
            </a:r>
            <a:r>
              <a:rPr kumimoji="0" lang="fr-FR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NES Sans"/>
                <a:ea typeface="+mn-ea"/>
                <a:cs typeface="+mn-cs"/>
              </a:rPr>
              <a:t> </a:t>
            </a:r>
            <a:r>
              <a:rPr lang="fr-FR" dirty="0">
                <a:solidFill>
                  <a:schemeClr val="bg1"/>
                </a:solidFill>
                <a:latin typeface="CNES Sans"/>
              </a:rPr>
              <a:t>investigation and consolidation</a:t>
            </a:r>
            <a:r>
              <a:rPr kumimoji="0" lang="fr-FR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NES Sans"/>
                <a:ea typeface="+mn-ea"/>
                <a:cs typeface="+mn-cs"/>
              </a:rPr>
              <a:t> as </a:t>
            </a:r>
            <a:r>
              <a:rPr kumimoji="0" lang="fr-FR" sz="1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NES Sans"/>
                <a:ea typeface="+mn-ea"/>
                <a:cs typeface="+mn-cs"/>
              </a:rPr>
              <a:t>it</a:t>
            </a:r>
            <a:r>
              <a:rPr kumimoji="0" lang="fr-FR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NES Sans"/>
                <a:ea typeface="+mn-ea"/>
                <a:cs typeface="+mn-cs"/>
              </a:rPr>
              <a:t> can </a:t>
            </a:r>
            <a:r>
              <a:rPr kumimoji="0" lang="fr-FR" sz="1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NES Sans"/>
                <a:ea typeface="+mn-ea"/>
                <a:cs typeface="+mn-cs"/>
              </a:rPr>
              <a:t>potentially</a:t>
            </a:r>
            <a:r>
              <a:rPr kumimoji="0" lang="fr-FR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NES Sans"/>
                <a:ea typeface="+mn-ea"/>
                <a:cs typeface="+mn-cs"/>
              </a:rPr>
              <a:t> enable a lot of new science: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fr-FR" sz="1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NES Sans"/>
                <a:ea typeface="+mn-ea"/>
                <a:cs typeface="+mn-cs"/>
              </a:rPr>
              <a:t>wave</a:t>
            </a:r>
            <a:r>
              <a:rPr kumimoji="0" lang="fr-FR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NES Sans"/>
                <a:ea typeface="+mn-ea"/>
                <a:cs typeface="+mn-cs"/>
              </a:rPr>
              <a:t>/</a:t>
            </a:r>
            <a:r>
              <a:rPr kumimoji="0" lang="fr-FR" sz="1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NES Sans"/>
                <a:ea typeface="+mn-ea"/>
                <a:cs typeface="+mn-cs"/>
              </a:rPr>
              <a:t>currents</a:t>
            </a:r>
            <a:r>
              <a:rPr kumimoji="0" lang="fr-FR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NES Sans"/>
                <a:ea typeface="+mn-ea"/>
                <a:cs typeface="+mn-cs"/>
              </a:rPr>
              <a:t> interactions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fr-FR" sz="1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NES Sans"/>
                <a:ea typeface="+mn-ea"/>
                <a:cs typeface="+mn-cs"/>
              </a:rPr>
              <a:t>effect</a:t>
            </a:r>
            <a:r>
              <a:rPr kumimoji="0" lang="fr-FR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NES Sans"/>
                <a:ea typeface="+mn-ea"/>
                <a:cs typeface="+mn-cs"/>
              </a:rPr>
              <a:t> of local </a:t>
            </a:r>
            <a:r>
              <a:rPr kumimoji="0" lang="fr-FR" sz="1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NES Sans"/>
                <a:ea typeface="+mn-ea"/>
                <a:cs typeface="+mn-cs"/>
              </a:rPr>
              <a:t>winds</a:t>
            </a:r>
            <a:r>
              <a:rPr kumimoji="0" lang="fr-FR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NES Sans"/>
                <a:ea typeface="+mn-ea"/>
                <a:cs typeface="+mn-cs"/>
              </a:rPr>
              <a:t> at </a:t>
            </a:r>
            <a:r>
              <a:rPr kumimoji="0" lang="fr-FR" sz="1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NES Sans"/>
                <a:ea typeface="+mn-ea"/>
                <a:cs typeface="+mn-cs"/>
              </a:rPr>
              <a:t>small</a:t>
            </a:r>
            <a:r>
              <a:rPr kumimoji="0" lang="fr-FR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NES Sans"/>
                <a:ea typeface="+mn-ea"/>
                <a:cs typeface="+mn-cs"/>
              </a:rPr>
              <a:t> </a:t>
            </a:r>
            <a:r>
              <a:rPr kumimoji="0" lang="fr-FR" sz="1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NES Sans"/>
                <a:ea typeface="+mn-ea"/>
                <a:cs typeface="+mn-cs"/>
              </a:rPr>
              <a:t>scales</a:t>
            </a:r>
            <a:endParaRPr kumimoji="0" lang="fr-FR" sz="1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NES Sans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fr-FR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NES Sans"/>
                <a:ea typeface="+mn-ea"/>
                <a:cs typeface="+mn-cs"/>
              </a:rPr>
              <a:t>modulations </a:t>
            </a:r>
            <a:r>
              <a:rPr kumimoji="0" lang="fr-FR" sz="1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NES Sans"/>
                <a:ea typeface="+mn-ea"/>
                <a:cs typeface="+mn-cs"/>
              </a:rPr>
              <a:t>from</a:t>
            </a:r>
            <a:r>
              <a:rPr kumimoji="0" lang="fr-FR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NES Sans"/>
                <a:ea typeface="+mn-ea"/>
                <a:cs typeface="+mn-cs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CNES Sans"/>
              </a:rPr>
              <a:t>wave</a:t>
            </a:r>
            <a:r>
              <a:rPr lang="fr-FR" dirty="0">
                <a:solidFill>
                  <a:schemeClr val="bg1"/>
                </a:solidFill>
                <a:latin typeface="CNES Sans"/>
              </a:rPr>
              <a:t> groups</a:t>
            </a:r>
            <a:r>
              <a:rPr kumimoji="0" lang="fr-FR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NES Sans"/>
                <a:ea typeface="+mn-ea"/>
                <a:cs typeface="+mn-cs"/>
              </a:rPr>
              <a:t> </a:t>
            </a:r>
            <a:endParaRPr lang="en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92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FF2A3A6-C7C0-C865-6F3D-A3507B8A0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820" y="1110634"/>
            <a:ext cx="11220780" cy="1007269"/>
          </a:xfrm>
        </p:spPr>
        <p:txBody>
          <a:bodyPr/>
          <a:lstStyle/>
          <a:p>
            <a:r>
              <a:rPr lang="en-NL" dirty="0"/>
              <a:t>Pujol et al: SWOT L3 products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B03913-006F-0915-A23A-628D767F1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727" y="1756965"/>
            <a:ext cx="10051574" cy="354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15B2BD-5C31-2577-4783-95448AC7FCB8}"/>
              </a:ext>
            </a:extLst>
          </p:cNvPr>
          <p:cNvSpPr txBox="1"/>
          <p:nvPr/>
        </p:nvSpPr>
        <p:spPr>
          <a:xfrm>
            <a:off x="393700" y="529719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L3 Wide swath altimetry can then be used in multi-mission mapping procedure </a:t>
            </a:r>
            <a:r>
              <a:rPr lang="en-US" sz="1800" dirty="0">
                <a:sym typeface="Wingdings" panose="05000000000000000000" pitchFamily="2" charset="2"/>
              </a:rPr>
              <a:t> </a:t>
            </a:r>
            <a:r>
              <a:rPr lang="en-US" sz="1800" dirty="0"/>
              <a:t>Enables finer spatial resolution in maps </a:t>
            </a:r>
            <a:endParaRPr lang="en-N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5F0CF1-AEFB-FCAF-1BF2-6033BD4BDCA7}"/>
              </a:ext>
            </a:extLst>
          </p:cNvPr>
          <p:cNvSpPr txBox="1"/>
          <p:nvPr/>
        </p:nvSpPr>
        <p:spPr>
          <a:xfrm>
            <a:off x="9738936" y="1237639"/>
            <a:ext cx="2085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KaRIN L3 </a:t>
            </a:r>
          </a:p>
          <a:p>
            <a:r>
              <a:rPr lang="en-NL" dirty="0"/>
              <a:t>end-to-end example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8BC2F7-E8B9-3906-A4B8-0C7A4034EC59}"/>
              </a:ext>
            </a:extLst>
          </p:cNvPr>
          <p:cNvSpPr txBox="1"/>
          <p:nvPr/>
        </p:nvSpPr>
        <p:spPr>
          <a:xfrm>
            <a:off x="393700" y="5943526"/>
            <a:ext cx="6096000" cy="646331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NL" dirty="0"/>
              <a:t>RECOMMENDATION</a:t>
            </a:r>
            <a:r>
              <a:rPr lang="en-US" sz="1800" dirty="0"/>
              <a:t> from discussion: please provide full documentation on the processing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277132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C99A36F-A318-A4F3-5579-68BCC6B5B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520" y="1123362"/>
            <a:ext cx="11995480" cy="5404438"/>
          </a:xfrm>
        </p:spPr>
        <p:txBody>
          <a:bodyPr/>
          <a:lstStyle/>
          <a:p>
            <a:r>
              <a:rPr lang="en-NL" dirty="0"/>
              <a:t>Le Guillou et al – SWOT dynamical mapping</a:t>
            </a:r>
          </a:p>
          <a:p>
            <a:pPr marL="0" indent="0">
              <a:buNone/>
            </a:pPr>
            <a:r>
              <a:rPr lang="en-US" dirty="0" err="1"/>
              <a:t>VarDyn</a:t>
            </a:r>
            <a:r>
              <a:rPr lang="en-US" dirty="0"/>
              <a:t> </a:t>
            </a:r>
            <a:r>
              <a:rPr lang="en-IT" b="0"/>
              <a:t>Mapping Algorithm</a:t>
            </a:r>
            <a:r>
              <a:rPr lang="en-US" b="0" dirty="0"/>
              <a:t> – many possible applications</a:t>
            </a:r>
            <a:endParaRPr lang="en-NL" dirty="0"/>
          </a:p>
        </p:txBody>
      </p:sp>
      <p:grpSp>
        <p:nvGrpSpPr>
          <p:cNvPr id="3" name="Google Shape;55;p13">
            <a:extLst>
              <a:ext uri="{FF2B5EF4-FFF2-40B4-BE49-F238E27FC236}">
                <a16:creationId xmlns:a16="http://schemas.microsoft.com/office/drawing/2014/main" id="{A75BAF16-8A1F-8836-09AA-6F8F13F85EDF}"/>
              </a:ext>
            </a:extLst>
          </p:cNvPr>
          <p:cNvGrpSpPr/>
          <p:nvPr/>
        </p:nvGrpSpPr>
        <p:grpSpPr>
          <a:xfrm>
            <a:off x="4316476" y="3056436"/>
            <a:ext cx="3527474" cy="2602685"/>
            <a:chOff x="5568481" y="1458790"/>
            <a:chExt cx="3527474" cy="2602685"/>
          </a:xfrm>
        </p:grpSpPr>
        <p:grpSp>
          <p:nvGrpSpPr>
            <p:cNvPr id="4" name="Google Shape;56;p13">
              <a:extLst>
                <a:ext uri="{FF2B5EF4-FFF2-40B4-BE49-F238E27FC236}">
                  <a16:creationId xmlns:a16="http://schemas.microsoft.com/office/drawing/2014/main" id="{29B4938E-6D77-0F6B-A645-A8E5A698F7BB}"/>
                </a:ext>
              </a:extLst>
            </p:cNvPr>
            <p:cNvGrpSpPr/>
            <p:nvPr/>
          </p:nvGrpSpPr>
          <p:grpSpPr>
            <a:xfrm>
              <a:off x="5568481" y="1458790"/>
              <a:ext cx="3202269" cy="2437439"/>
              <a:chOff x="5568481" y="1306390"/>
              <a:chExt cx="3202269" cy="2437439"/>
            </a:xfrm>
          </p:grpSpPr>
          <p:pic>
            <p:nvPicPr>
              <p:cNvPr id="8" name="Google Shape;57;p13">
                <a:extLst>
                  <a:ext uri="{FF2B5EF4-FFF2-40B4-BE49-F238E27FC236}">
                    <a16:creationId xmlns:a16="http://schemas.microsoft.com/office/drawing/2014/main" id="{204CF187-71C7-CF4B-1FD8-F6B9A02808A7}"/>
                  </a:ext>
                </a:extLst>
              </p:cNvPr>
              <p:cNvPicPr preferRelativeResize="0"/>
              <p:nvPr/>
            </p:nvPicPr>
            <p:blipFill rotWithShape="1">
              <a:blip r:embed="rId2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307450" y="3196850"/>
                <a:ext cx="2437200" cy="531300"/>
              </a:xfrm>
              <a:prstGeom prst="parallelogram">
                <a:avLst>
                  <a:gd name="adj" fmla="val 85888"/>
                </a:avLst>
              </a:prstGeom>
              <a:noFill/>
              <a:ln w="9525" cap="flat" cmpd="sng">
                <a:solidFill>
                  <a:srgbClr val="595959"/>
                </a:solidFill>
                <a:prstDash val="dash"/>
                <a:round/>
                <a:headEnd type="none" w="sm" len="sm"/>
                <a:tailEnd type="none" w="sm" len="sm"/>
              </a:ln>
            </p:spPr>
          </p:pic>
          <p:pic>
            <p:nvPicPr>
              <p:cNvPr id="9" name="Google Shape;58;p13">
                <a:extLst>
                  <a:ext uri="{FF2B5EF4-FFF2-40B4-BE49-F238E27FC236}">
                    <a16:creationId xmlns:a16="http://schemas.microsoft.com/office/drawing/2014/main" id="{96DC0664-4192-E93A-0CB8-8A3F6A8DFB64}"/>
                  </a:ext>
                </a:extLst>
              </p:cNvPr>
              <p:cNvPicPr preferRelativeResize="0"/>
              <p:nvPr/>
            </p:nvPicPr>
            <p:blipFill rotWithShape="1"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315250" y="2874675"/>
                <a:ext cx="2437200" cy="572700"/>
              </a:xfrm>
              <a:prstGeom prst="parallelogram">
                <a:avLst>
                  <a:gd name="adj" fmla="val 82425"/>
                </a:avLst>
              </a:prstGeom>
              <a:noFill/>
              <a:ln w="9525" cap="flat" cmpd="sng">
                <a:solidFill>
                  <a:srgbClr val="595959"/>
                </a:solidFill>
                <a:prstDash val="dash"/>
                <a:round/>
                <a:headEnd type="none" w="sm" len="sm"/>
                <a:tailEnd type="none" w="sm" len="sm"/>
              </a:ln>
            </p:spPr>
          </p:pic>
          <p:pic>
            <p:nvPicPr>
              <p:cNvPr id="10" name="Google Shape;59;p13">
                <a:extLst>
                  <a:ext uri="{FF2B5EF4-FFF2-40B4-BE49-F238E27FC236}">
                    <a16:creationId xmlns:a16="http://schemas.microsoft.com/office/drawing/2014/main" id="{4EB86802-BABA-7E8D-F7D2-4A1752AA338A}"/>
                  </a:ext>
                </a:extLst>
              </p:cNvPr>
              <p:cNvPicPr preferRelativeResize="0"/>
              <p:nvPr/>
            </p:nvPicPr>
            <p:blipFill rotWithShape="1">
              <a:blip r:embed="rId4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315250" y="2570050"/>
                <a:ext cx="2455500" cy="572700"/>
              </a:xfrm>
              <a:prstGeom prst="parallelogram">
                <a:avLst>
                  <a:gd name="adj" fmla="val 84525"/>
                </a:avLst>
              </a:prstGeom>
              <a:noFill/>
              <a:ln w="9525" cap="flat" cmpd="sng">
                <a:solidFill>
                  <a:srgbClr val="595959"/>
                </a:solidFill>
                <a:prstDash val="dash"/>
                <a:round/>
                <a:headEnd type="none" w="sm" len="sm"/>
                <a:tailEnd type="none" w="sm" len="sm"/>
              </a:ln>
            </p:spPr>
          </p:pic>
          <p:cxnSp>
            <p:nvCxnSpPr>
              <p:cNvPr id="11" name="Google Shape;60;p13">
                <a:extLst>
                  <a:ext uri="{FF2B5EF4-FFF2-40B4-BE49-F238E27FC236}">
                    <a16:creationId xmlns:a16="http://schemas.microsoft.com/office/drawing/2014/main" id="{773D2294-9CB0-EF92-BCC7-F28D3B7BA6B0}"/>
                  </a:ext>
                </a:extLst>
              </p:cNvPr>
              <p:cNvCxnSpPr/>
              <p:nvPr/>
            </p:nvCxnSpPr>
            <p:spPr>
              <a:xfrm>
                <a:off x="6784759" y="2175270"/>
                <a:ext cx="0" cy="392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95959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61;p13">
                <a:extLst>
                  <a:ext uri="{FF2B5EF4-FFF2-40B4-BE49-F238E27FC236}">
                    <a16:creationId xmlns:a16="http://schemas.microsoft.com/office/drawing/2014/main" id="{6C960926-6E08-2396-09EE-022714E578B2}"/>
                  </a:ext>
                </a:extLst>
              </p:cNvPr>
              <p:cNvCxnSpPr/>
              <p:nvPr/>
            </p:nvCxnSpPr>
            <p:spPr>
              <a:xfrm>
                <a:off x="6310400" y="2158929"/>
                <a:ext cx="4800" cy="1584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95959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62;p13">
                <a:extLst>
                  <a:ext uri="{FF2B5EF4-FFF2-40B4-BE49-F238E27FC236}">
                    <a16:creationId xmlns:a16="http://schemas.microsoft.com/office/drawing/2014/main" id="{6EB1CE85-BB45-6780-8C44-83A35B1D7F86}"/>
                  </a:ext>
                </a:extLst>
              </p:cNvPr>
              <p:cNvCxnSpPr/>
              <p:nvPr/>
            </p:nvCxnSpPr>
            <p:spPr>
              <a:xfrm>
                <a:off x="8770664" y="1624908"/>
                <a:ext cx="0" cy="1571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95959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63;p13">
                <a:extLst>
                  <a:ext uri="{FF2B5EF4-FFF2-40B4-BE49-F238E27FC236}">
                    <a16:creationId xmlns:a16="http://schemas.microsoft.com/office/drawing/2014/main" id="{53D654DB-36D2-7384-BE81-9D587504DD30}"/>
                  </a:ext>
                </a:extLst>
              </p:cNvPr>
              <p:cNvCxnSpPr/>
              <p:nvPr/>
            </p:nvCxnSpPr>
            <p:spPr>
              <a:xfrm>
                <a:off x="5965250" y="2126100"/>
                <a:ext cx="0" cy="153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95959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15" name="Google Shape;64;p13">
                <a:extLst>
                  <a:ext uri="{FF2B5EF4-FFF2-40B4-BE49-F238E27FC236}">
                    <a16:creationId xmlns:a16="http://schemas.microsoft.com/office/drawing/2014/main" id="{3520B222-09E4-6D85-34E0-66C63B2CD69E}"/>
                  </a:ext>
                </a:extLst>
              </p:cNvPr>
              <p:cNvSpPr txBox="1"/>
              <p:nvPr/>
            </p:nvSpPr>
            <p:spPr>
              <a:xfrm rot="16200000">
                <a:off x="5374152" y="2761698"/>
                <a:ext cx="757959" cy="3693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" sz="1200" dirty="0">
                    <a:solidFill>
                      <a:srgbClr val="595959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exp(-Kz)</a:t>
                </a:r>
                <a:endParaRPr sz="1200" dirty="0">
                  <a:solidFill>
                    <a:srgbClr val="595959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pic>
            <p:nvPicPr>
              <p:cNvPr id="16" name="Google Shape;65;p13">
                <a:extLst>
                  <a:ext uri="{FF2B5EF4-FFF2-40B4-BE49-F238E27FC236}">
                    <a16:creationId xmlns:a16="http://schemas.microsoft.com/office/drawing/2014/main" id="{B723E302-406F-4E9F-CA9F-93E9E797C65F}"/>
                  </a:ext>
                </a:extLst>
              </p:cNvPr>
              <p:cNvPicPr preferRelativeResize="0"/>
              <p:nvPr/>
            </p:nvPicPr>
            <p:blipFill rotWithShape="1">
              <a:blip r:embed="rId5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99650" y="1601950"/>
                <a:ext cx="2471100" cy="572700"/>
              </a:xfrm>
              <a:prstGeom prst="parallelogram">
                <a:avLst>
                  <a:gd name="adj" fmla="val 85878"/>
                </a:avLst>
              </a:prstGeom>
              <a:noFill/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sp>
            <p:nvSpPr>
              <p:cNvPr id="17" name="Google Shape;66;p13">
                <a:extLst>
                  <a:ext uri="{FF2B5EF4-FFF2-40B4-BE49-F238E27FC236}">
                    <a16:creationId xmlns:a16="http://schemas.microsoft.com/office/drawing/2014/main" id="{FB82B7CF-5DFA-2D88-327A-A27C81A85378}"/>
                  </a:ext>
                </a:extLst>
              </p:cNvPr>
              <p:cNvSpPr txBox="1"/>
              <p:nvPr/>
            </p:nvSpPr>
            <p:spPr>
              <a:xfrm>
                <a:off x="6716575" y="1306390"/>
                <a:ext cx="1687200" cy="41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" sz="1500">
                    <a:solidFill>
                      <a:srgbClr val="595959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Surface field</a:t>
                </a:r>
                <a:endParaRPr sz="1500">
                  <a:solidFill>
                    <a:srgbClr val="595959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cxnSp>
            <p:nvCxnSpPr>
              <p:cNvPr id="18" name="Google Shape;67;p13">
                <a:extLst>
                  <a:ext uri="{FF2B5EF4-FFF2-40B4-BE49-F238E27FC236}">
                    <a16:creationId xmlns:a16="http://schemas.microsoft.com/office/drawing/2014/main" id="{B4F51194-E2C0-6201-C32F-8AD8C7ADFCFA}"/>
                  </a:ext>
                </a:extLst>
              </p:cNvPr>
              <p:cNvCxnSpPr/>
              <p:nvPr/>
            </p:nvCxnSpPr>
            <p:spPr>
              <a:xfrm>
                <a:off x="8279793" y="2175296"/>
                <a:ext cx="0" cy="1560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95959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9" name="Google Shape;68;p13">
                <a:extLst>
                  <a:ext uri="{FF2B5EF4-FFF2-40B4-BE49-F238E27FC236}">
                    <a16:creationId xmlns:a16="http://schemas.microsoft.com/office/drawing/2014/main" id="{42FC8ACB-077B-EDDD-C7A9-5C3DEDCB76EB}"/>
                  </a:ext>
                </a:extLst>
              </p:cNvPr>
              <p:cNvSpPr txBox="1"/>
              <p:nvPr/>
            </p:nvSpPr>
            <p:spPr>
              <a:xfrm>
                <a:off x="6721250" y="2282975"/>
                <a:ext cx="1942800" cy="41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" sz="1500" dirty="0">
                    <a:solidFill>
                      <a:srgbClr val="595959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Reconstructed field</a:t>
                </a:r>
                <a:endParaRPr sz="1500" dirty="0">
                  <a:solidFill>
                    <a:srgbClr val="595959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sp>
          <p:nvSpPr>
            <p:cNvPr id="5" name="Google Shape;69;p13">
              <a:extLst>
                <a:ext uri="{FF2B5EF4-FFF2-40B4-BE49-F238E27FC236}">
                  <a16:creationId xmlns:a16="http://schemas.microsoft.com/office/drawing/2014/main" id="{C95FE6D5-20FD-E055-DC3C-F3A558AE5BF0}"/>
                </a:ext>
              </a:extLst>
            </p:cNvPr>
            <p:cNvSpPr txBox="1"/>
            <p:nvPr/>
          </p:nvSpPr>
          <p:spPr>
            <a:xfrm>
              <a:off x="5644800" y="3692175"/>
              <a:ext cx="31077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595959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1000m</a:t>
              </a:r>
              <a:endParaRPr sz="12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6" name="Google Shape;70;p13">
              <a:extLst>
                <a:ext uri="{FF2B5EF4-FFF2-40B4-BE49-F238E27FC236}">
                  <a16:creationId xmlns:a16="http://schemas.microsoft.com/office/drawing/2014/main" id="{144F108E-3889-824B-70C5-2B0349076CAF}"/>
                </a:ext>
              </a:extLst>
            </p:cNvPr>
            <p:cNvCxnSpPr/>
            <p:nvPr/>
          </p:nvCxnSpPr>
          <p:spPr>
            <a:xfrm rot="10800000" flipH="1">
              <a:off x="7895350" y="1837025"/>
              <a:ext cx="317100" cy="1008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7" name="Google Shape;71;p13">
              <a:extLst>
                <a:ext uri="{FF2B5EF4-FFF2-40B4-BE49-F238E27FC236}">
                  <a16:creationId xmlns:a16="http://schemas.microsoft.com/office/drawing/2014/main" id="{9CDF2229-B79F-A167-B4F2-DC708187C3EB}"/>
                </a:ext>
              </a:extLst>
            </p:cNvPr>
            <p:cNvSpPr txBox="1"/>
            <p:nvPr/>
          </p:nvSpPr>
          <p:spPr>
            <a:xfrm>
              <a:off x="7943355" y="1786035"/>
              <a:ext cx="1152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595959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20 km</a:t>
              </a:r>
              <a:endParaRPr sz="12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8DDE46E-95CD-1A69-7FA5-657EC42C0D65}"/>
              </a:ext>
            </a:extLst>
          </p:cNvPr>
          <p:cNvSpPr txBox="1"/>
          <p:nvPr/>
        </p:nvSpPr>
        <p:spPr>
          <a:xfrm>
            <a:off x="4578738" y="2438409"/>
            <a:ext cx="34245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Extrapolation 2D surface to 3D - </a:t>
            </a:r>
            <a:r>
              <a:rPr lang="en-IT" sz="1400"/>
              <a:t>Effective </a:t>
            </a:r>
            <a:r>
              <a:rPr lang="en-IT" sz="1400" dirty="0"/>
              <a:t>Surface Quasi-Geostrophy (eSQG</a:t>
            </a:r>
            <a:r>
              <a:rPr lang="en-IT" sz="1400"/>
              <a:t>) method</a:t>
            </a:r>
            <a:endParaRPr lang="en-US" sz="1400" dirty="0"/>
          </a:p>
          <a:p>
            <a:pPr algn="ctr"/>
            <a:r>
              <a:rPr lang="en-US" sz="1400" dirty="0"/>
              <a:t>(with E. Carli, LEGOS/CNES)</a:t>
            </a:r>
            <a:endParaRPr lang="en-IT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AB16A2-02E5-A606-C249-F5076E666A4F}"/>
              </a:ext>
            </a:extLst>
          </p:cNvPr>
          <p:cNvSpPr txBox="1"/>
          <p:nvPr/>
        </p:nvSpPr>
        <p:spPr>
          <a:xfrm>
            <a:off x="8131590" y="1156500"/>
            <a:ext cx="4395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Reconstructed Relative velocity @ 250m depth</a:t>
            </a:r>
          </a:p>
        </p:txBody>
      </p:sp>
      <p:pic>
        <p:nvPicPr>
          <p:cNvPr id="22" name="Google Shape;88;p15">
            <a:extLst>
              <a:ext uri="{FF2B5EF4-FFF2-40B4-BE49-F238E27FC236}">
                <a16:creationId xmlns:a16="http://schemas.microsoft.com/office/drawing/2014/main" id="{B9763842-8670-04CA-07C8-9AB15C8BB8E5}"/>
              </a:ext>
            </a:extLst>
          </p:cNvPr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5526" y="1464277"/>
            <a:ext cx="3557778" cy="2147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94;p16">
            <a:extLst>
              <a:ext uri="{FF2B5EF4-FFF2-40B4-BE49-F238E27FC236}">
                <a16:creationId xmlns:a16="http://schemas.microsoft.com/office/drawing/2014/main" id="{9C253580-30F7-54CD-D476-A359E3609D02}"/>
              </a:ext>
            </a:extLst>
          </p:cNvPr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1732" y="4091525"/>
            <a:ext cx="3681569" cy="230814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9DFF6AB-E820-789A-0A19-F363C30F3C89}"/>
              </a:ext>
            </a:extLst>
          </p:cNvPr>
          <p:cNvSpPr txBox="1"/>
          <p:nvPr/>
        </p:nvSpPr>
        <p:spPr>
          <a:xfrm>
            <a:off x="8131589" y="3783748"/>
            <a:ext cx="4348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Reconstructed Vertical velocity @ 250m depth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D711133-57FC-14BE-1421-49E16BE57F66}"/>
              </a:ext>
            </a:extLst>
          </p:cNvPr>
          <p:cNvSpPr txBox="1"/>
          <p:nvPr/>
        </p:nvSpPr>
        <p:spPr>
          <a:xfrm>
            <a:off x="8387694" y="5881151"/>
            <a:ext cx="23855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i="1" dirty="0"/>
              <a:t>VarDyn on top of MIOST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CCDA238-907A-D4FE-5818-926CB3EE8CD9}"/>
              </a:ext>
            </a:extLst>
          </p:cNvPr>
          <p:cNvCxnSpPr>
            <a:cxnSpLocks/>
          </p:cNvCxnSpPr>
          <p:nvPr/>
        </p:nvCxnSpPr>
        <p:spPr>
          <a:xfrm>
            <a:off x="8487707" y="5773994"/>
            <a:ext cx="1650206" cy="0"/>
          </a:xfrm>
          <a:prstGeom prst="straightConnector1">
            <a:avLst/>
          </a:prstGeom>
          <a:ln w="25400">
            <a:gradFill>
              <a:gsLst>
                <a:gs pos="100000">
                  <a:schemeClr val="tx1"/>
                </a:gs>
                <a:gs pos="0">
                  <a:schemeClr val="bg1"/>
                </a:gs>
              </a:gsLst>
              <a:lin ang="0" scaled="0"/>
            </a:gra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2467398-D134-DB2C-E4DB-9D938F2FC67C}"/>
              </a:ext>
            </a:extLst>
          </p:cNvPr>
          <p:cNvSpPr txBox="1"/>
          <p:nvPr/>
        </p:nvSpPr>
        <p:spPr>
          <a:xfrm>
            <a:off x="8416341" y="3163593"/>
            <a:ext cx="23855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i="1" dirty="0"/>
              <a:t>VarDyn on top of MIOST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3EFE761-4940-F793-4A09-39AE73D49C33}"/>
              </a:ext>
            </a:extLst>
          </p:cNvPr>
          <p:cNvCxnSpPr>
            <a:cxnSpLocks/>
          </p:cNvCxnSpPr>
          <p:nvPr/>
        </p:nvCxnSpPr>
        <p:spPr>
          <a:xfrm>
            <a:off x="8516354" y="3056436"/>
            <a:ext cx="1650206" cy="0"/>
          </a:xfrm>
          <a:prstGeom prst="straightConnector1">
            <a:avLst/>
          </a:prstGeom>
          <a:ln w="25400">
            <a:gradFill>
              <a:gsLst>
                <a:gs pos="100000">
                  <a:schemeClr val="tx1"/>
                </a:gs>
                <a:gs pos="0">
                  <a:schemeClr val="bg1"/>
                </a:gs>
              </a:gsLst>
              <a:lin ang="0" scaled="0"/>
            </a:gra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C710834-F599-DB2B-672A-56754F466279}"/>
              </a:ext>
            </a:extLst>
          </p:cNvPr>
          <p:cNvSpPr txBox="1"/>
          <p:nvPr/>
        </p:nvSpPr>
        <p:spPr>
          <a:xfrm>
            <a:off x="326240" y="4505328"/>
            <a:ext cx="3488399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NL" dirty="0">
                <a:sym typeface="Wingdings" pitchFamily="2" charset="2"/>
              </a:rPr>
              <a:t>RECOMMENDATION: explot the synergy of the different observables, also amongst different missions (with SST for instance)</a:t>
            </a:r>
          </a:p>
        </p:txBody>
      </p:sp>
    </p:spTree>
    <p:extLst>
      <p:ext uri="{BB962C8B-B14F-4D97-AF65-F5344CB8AC3E}">
        <p14:creationId xmlns:p14="http://schemas.microsoft.com/office/powerpoint/2010/main" val="3767296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4D14E2-80D5-5960-F52C-5B3018C05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520" y="1161462"/>
            <a:ext cx="11995480" cy="4351338"/>
          </a:xfrm>
        </p:spPr>
        <p:txBody>
          <a:bodyPr/>
          <a:lstStyle/>
          <a:p>
            <a:r>
              <a:rPr lang="en-NL" dirty="0"/>
              <a:t>Egido – The Next Generation Copernicus Altimetry missions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4BC57E4-2750-50E4-3B58-F6F9EFCAF4FE}"/>
              </a:ext>
            </a:extLst>
          </p:cNvPr>
          <p:cNvSpPr txBox="1">
            <a:spLocks/>
          </p:cNvSpPr>
          <p:nvPr/>
        </p:nvSpPr>
        <p:spPr>
          <a:xfrm>
            <a:off x="398401" y="1906700"/>
            <a:ext cx="4125139" cy="3300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L" sz="2000" dirty="0"/>
              <a:t>The S3NG-TOPO SAOOH Instrument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803C3F-A4E2-AFDE-B7F3-BA49FAFFCC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36778"/>
            <a:ext cx="4729907" cy="2822046"/>
          </a:xfrm>
          <a:prstGeom prst="rect">
            <a:avLst/>
          </a:prstGeom>
        </p:spPr>
      </p:pic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3509DA37-33EC-2116-B96A-5C287327136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6155" y="1531472"/>
            <a:ext cx="3939690" cy="34326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5002CE-A580-F7E6-2C1E-821F73C23858}"/>
              </a:ext>
            </a:extLst>
          </p:cNvPr>
          <p:cNvSpPr txBox="1"/>
          <p:nvPr/>
        </p:nvSpPr>
        <p:spPr>
          <a:xfrm>
            <a:off x="8198636" y="1775113"/>
            <a:ext cx="37279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Sentinel-6 Next Generation: detailed account of key science Drivers, key mission drivers and Phase-0 Activities</a:t>
            </a:r>
            <a:endParaRPr lang="en-NL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BDF5CF-30DA-310B-D557-4C62A2E71A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6905" y="2889443"/>
            <a:ext cx="3940396" cy="30625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08DFEA-261B-3569-2E0B-E5F1C4EBA7BE}"/>
              </a:ext>
            </a:extLst>
          </p:cNvPr>
          <p:cNvSpPr txBox="1"/>
          <p:nvPr/>
        </p:nvSpPr>
        <p:spPr>
          <a:xfrm>
            <a:off x="9751567" y="5818674"/>
            <a:ext cx="2338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400" i="1" dirty="0"/>
              <a:t>Meyssignac et al, 2023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2102B6-EA2D-634F-FD6A-C682855A1478}"/>
              </a:ext>
            </a:extLst>
          </p:cNvPr>
          <p:cNvSpPr txBox="1"/>
          <p:nvPr/>
        </p:nvSpPr>
        <p:spPr>
          <a:xfrm>
            <a:off x="393700" y="5943526"/>
            <a:ext cx="4826000" cy="646331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KEY QUESTION</a:t>
            </a:r>
            <a:r>
              <a:rPr lang="en-US" sz="1800" dirty="0">
                <a:latin typeface="+mj-lt"/>
              </a:rPr>
              <a:t>: </a:t>
            </a:r>
            <a:r>
              <a:rPr lang="en-GB" sz="1800" dirty="0">
                <a:solidFill>
                  <a:srgbClr val="000000"/>
                </a:solidFill>
                <a:effectLst/>
                <a:latin typeface="+mj-lt"/>
              </a:rPr>
              <a:t>Are we 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open to analyse new orbit configurations?</a:t>
            </a:r>
          </a:p>
        </p:txBody>
      </p:sp>
    </p:spTree>
    <p:extLst>
      <p:ext uri="{BB962C8B-B14F-4D97-AF65-F5344CB8AC3E}">
        <p14:creationId xmlns:p14="http://schemas.microsoft.com/office/powerpoint/2010/main" val="14358888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1043</TotalTime>
  <Words>798</Words>
  <Application>Microsoft Macintosh PowerPoint</Application>
  <PresentationFormat>Widescreen</PresentationFormat>
  <Paragraphs>124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Aptos</vt:lpstr>
      <vt:lpstr>Arial</vt:lpstr>
      <vt:lpstr>Calibri</vt:lpstr>
      <vt:lpstr>Calibri Light</vt:lpstr>
      <vt:lpstr>CNES Sans</vt:lpstr>
      <vt:lpstr>NotesEsa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ESA European Space Agency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Lorenza Versace</dc:creator>
  <cp:lastModifiedBy>Paolo Cipollini</cp:lastModifiedBy>
  <cp:revision>8</cp:revision>
  <dcterms:created xsi:type="dcterms:W3CDTF">2022-10-21T11:49:48Z</dcterms:created>
  <dcterms:modified xsi:type="dcterms:W3CDTF">2024-09-05T22:29:46Z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976fa30-1907-4356-8241-62ea5e1c0256_Enabled">
    <vt:lpwstr>true</vt:lpwstr>
  </property>
  <property fmtid="{D5CDD505-2E9C-101B-9397-08002B2CF9AE}" pid="3" name="MSIP_Label_3976fa30-1907-4356-8241-62ea5e1c0256_SetDate">
    <vt:lpwstr>2022-10-21T11:49:49Z</vt:lpwstr>
  </property>
  <property fmtid="{D5CDD505-2E9C-101B-9397-08002B2CF9AE}" pid="4" name="MSIP_Label_3976fa30-1907-4356-8241-62ea5e1c0256_Method">
    <vt:lpwstr>Standard</vt:lpwstr>
  </property>
  <property fmtid="{D5CDD505-2E9C-101B-9397-08002B2CF9AE}" pid="5" name="MSIP_Label_3976fa30-1907-4356-8241-62ea5e1c0256_Name">
    <vt:lpwstr>ESA UNCLASSIFIED – For ESA Official Use Only</vt:lpwstr>
  </property>
  <property fmtid="{D5CDD505-2E9C-101B-9397-08002B2CF9AE}" pid="6" name="MSIP_Label_3976fa30-1907-4356-8241-62ea5e1c0256_SiteId">
    <vt:lpwstr>9a5cacd0-2bef-4dd7-ac5c-7ebe1f54f495</vt:lpwstr>
  </property>
  <property fmtid="{D5CDD505-2E9C-101B-9397-08002B2CF9AE}" pid="7" name="MSIP_Label_3976fa30-1907-4356-8241-62ea5e1c0256_ActionId">
    <vt:lpwstr>fd9a54cd-8f7e-4ebb-bd95-c6c1429cc846</vt:lpwstr>
  </property>
  <property fmtid="{D5CDD505-2E9C-101B-9397-08002B2CF9AE}" pid="8" name="MSIP_Label_3976fa30-1907-4356-8241-62ea5e1c0256_ContentBits">
    <vt:lpwstr>0</vt:lpwstr>
  </property>
</Properties>
</file>